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4" r:id="rId3"/>
    <p:sldId id="257" r:id="rId4"/>
    <p:sldId id="258" r:id="rId5"/>
    <p:sldId id="259" r:id="rId6"/>
    <p:sldId id="260" r:id="rId7"/>
    <p:sldId id="262" r:id="rId8"/>
    <p:sldId id="263" r:id="rId9"/>
    <p:sldId id="269" r:id="rId10"/>
    <p:sldId id="270" r:id="rId11"/>
    <p:sldId id="271" r:id="rId12"/>
    <p:sldId id="272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00FF"/>
    <a:srgbClr val="99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653" autoAdjust="0"/>
  </p:normalViewPr>
  <p:slideViewPr>
    <p:cSldViewPr>
      <p:cViewPr varScale="1">
        <p:scale>
          <a:sx n="60" d="100"/>
          <a:sy n="60" d="100"/>
        </p:scale>
        <p:origin x="39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4883D6-6C1C-4ECD-A43E-7B52F67211E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118093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Check Digit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83D27-0D8B-45DC-BB3B-40E21B2BA0B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436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Check Digit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CFCEA-0ACC-44E3-8A08-23A818DCA97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243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Check Digit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F3C8A-687D-48DC-B762-384DA535B08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2611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Check Digit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41CB2-5CBD-400E-92FA-4F1003C5909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85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Check Digit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CEB74-271C-4B0A-B513-C314850319E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5017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Check Digit</a:t>
            </a: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D7936-7592-459A-9A80-AA27EB9647A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9784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Check Digit</a:t>
            </a: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32D57-D14F-471A-869D-A0D38A14CB3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2551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Check Digit</a:t>
            </a:r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AC147-D0A3-4FDA-877A-20EF8557901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494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Check Digit</a:t>
            </a: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810CE-ED22-4977-A364-CDEFF62C219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1759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Check Digit</a:t>
            </a: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8CD54-1AD6-4285-9E1A-441C9241B42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5282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Check Digit</a:t>
            </a: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E7880-77ED-4AAF-9D8B-FE14FDF5A1B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970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r>
              <a:rPr lang="zh-TW" altLang="en-US"/>
              <a:t>Check Digit</a:t>
            </a: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2400"/>
            </a:lvl1pPr>
          </a:lstStyle>
          <a:p>
            <a:fld id="{8F16A5B9-C687-4615-9640-6F95BDF2048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Check Digit</a:t>
            </a:r>
            <a:endParaRPr lang="en-US" altLang="zh-TW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B96C-F0D1-4B6E-AA34-E0ED8F260693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 anchor="ctr"/>
          <a:lstStyle/>
          <a:p>
            <a:r>
              <a:rPr lang="zh-TW" altLang="en-US" sz="4400"/>
              <a:t>檢查數位 </a:t>
            </a:r>
            <a:r>
              <a:rPr lang="en-US" altLang="zh-TW" sz="4400">
                <a:solidFill>
                  <a:srgbClr val="FF0000"/>
                </a:solidFill>
              </a:rPr>
              <a:t>Check Digit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97212"/>
            <a:ext cx="6400800" cy="1752600"/>
          </a:xfrm>
        </p:spPr>
        <p:txBody>
          <a:bodyPr/>
          <a:lstStyle/>
          <a:p>
            <a:r>
              <a:rPr lang="zh-TW" altLang="en-US" sz="3200" dirty="0"/>
              <a:t>香港身份證號碼</a:t>
            </a:r>
          </a:p>
          <a:p>
            <a:r>
              <a:rPr lang="en-US" altLang="zh-TW" sz="3200" dirty="0"/>
              <a:t>ISBN, Visa, EAN, Code 3 of 9</a:t>
            </a:r>
          </a:p>
        </p:txBody>
      </p:sp>
      <p:pic>
        <p:nvPicPr>
          <p:cNvPr id="1026" name="Picture 2" descr="http://www.ablmcc.edu.hk/~scy/home/javascript/images/hkidcar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354" y="4724400"/>
            <a:ext cx="1918446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Check Digit</a:t>
            </a:r>
            <a:endParaRPr lang="en-US" altLang="zh-TW"/>
          </a:p>
        </p:txBody>
      </p:sp>
      <p:sp>
        <p:nvSpPr>
          <p:cNvPr id="19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E1FC-2C7B-4467-9BAB-E29D950E06E5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09600" y="1905000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200"/>
              <a:t>Sum	= 58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9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10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828800" y="2514600"/>
            <a:ext cx="365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/>
              <a:t>+ </a:t>
            </a:r>
            <a:r>
              <a:rPr lang="en-US" altLang="zh-TW" sz="3200">
                <a:solidFill>
                  <a:schemeClr val="bg1"/>
                </a:solidFill>
              </a:rPr>
              <a:t>1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7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2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6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3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828800" y="3124200"/>
            <a:ext cx="495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/>
              <a:t>+ </a:t>
            </a:r>
            <a:r>
              <a:rPr lang="en-US" altLang="zh-TW" sz="3200">
                <a:solidFill>
                  <a:schemeClr val="bg1"/>
                </a:solidFill>
              </a:rPr>
              <a:t>4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4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5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3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6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2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7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9229" name="Group 13"/>
          <p:cNvGrpSpPr>
            <a:grpSpLocks/>
          </p:cNvGrpSpPr>
          <p:nvPr/>
        </p:nvGrpSpPr>
        <p:grpSpPr bwMode="auto">
          <a:xfrm>
            <a:off x="609600" y="1905000"/>
            <a:ext cx="6172200" cy="2484438"/>
            <a:chOff x="384" y="1200"/>
            <a:chExt cx="3888" cy="1565"/>
          </a:xfrm>
        </p:grpSpPr>
        <p:sp>
          <p:nvSpPr>
            <p:cNvPr id="9230" name="Text Box 14"/>
            <p:cNvSpPr txBox="1">
              <a:spLocks noChangeArrowheads="1"/>
            </p:cNvSpPr>
            <p:nvPr/>
          </p:nvSpPr>
          <p:spPr bwMode="auto">
            <a:xfrm>
              <a:off x="384" y="1200"/>
              <a:ext cx="36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TW" sz="3200" dirty="0"/>
                <a:t>Sum	= 58</a:t>
              </a:r>
              <a:r>
                <a:rPr lang="en-US" altLang="zh-TW" sz="3200" dirty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9</a:t>
              </a:r>
              <a:r>
                <a:rPr lang="en-US" altLang="zh-TW" sz="3200" dirty="0"/>
                <a:t> + </a:t>
              </a:r>
              <a:r>
                <a:rPr lang="en-US" altLang="zh-TW" sz="3200" dirty="0" smtClean="0">
                  <a:solidFill>
                    <a:schemeClr val="accent2"/>
                  </a:solidFill>
                </a:rPr>
                <a:t>35</a:t>
              </a:r>
              <a:r>
                <a:rPr lang="en-US" altLang="zh-TW" sz="32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9231" name="Text Box 15"/>
            <p:cNvSpPr txBox="1">
              <a:spLocks noChangeArrowheads="1"/>
            </p:cNvSpPr>
            <p:nvPr/>
          </p:nvSpPr>
          <p:spPr bwMode="auto">
            <a:xfrm>
              <a:off x="1152" y="1584"/>
              <a:ext cx="230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3200" dirty="0"/>
                <a:t>+ </a:t>
              </a:r>
              <a:r>
                <a:rPr lang="en-US" altLang="zh-TW" sz="3200" dirty="0" smtClean="0">
                  <a:solidFill>
                    <a:schemeClr val="accent2"/>
                  </a:solidFill>
                </a:rPr>
                <a:t>6</a:t>
              </a:r>
              <a:r>
                <a:rPr lang="en-US" altLang="zh-TW" sz="32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7</a:t>
              </a:r>
              <a:r>
                <a:rPr lang="en-US" altLang="zh-TW" sz="3200" dirty="0"/>
                <a:t> + </a:t>
              </a:r>
              <a:r>
                <a:rPr lang="en-US" altLang="zh-TW" sz="3200" dirty="0" smtClean="0">
                  <a:solidFill>
                    <a:schemeClr val="accent2"/>
                  </a:solidFill>
                </a:rPr>
                <a:t>3</a:t>
              </a:r>
              <a:r>
                <a:rPr lang="en-US" altLang="zh-TW" sz="32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6</a:t>
              </a:r>
              <a:r>
                <a:rPr lang="en-US" altLang="zh-TW" sz="3200" dirty="0"/>
                <a:t> + </a:t>
              </a:r>
              <a:r>
                <a:rPr lang="en-US" altLang="zh-TW" sz="3200" dirty="0" smtClean="0">
                  <a:solidFill>
                    <a:schemeClr val="accent2"/>
                  </a:solidFill>
                </a:rPr>
                <a:t>2</a:t>
              </a:r>
              <a:r>
                <a:rPr lang="en-US" altLang="zh-TW" sz="32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1152" y="1968"/>
              <a:ext cx="31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3200" dirty="0"/>
                <a:t>+ </a:t>
              </a:r>
              <a:r>
                <a:rPr lang="en-US" altLang="zh-TW" sz="3200" dirty="0" smtClean="0">
                  <a:solidFill>
                    <a:schemeClr val="accent2"/>
                  </a:solidFill>
                </a:rPr>
                <a:t>4</a:t>
              </a:r>
              <a:r>
                <a:rPr lang="en-US" altLang="zh-TW" sz="32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4</a:t>
              </a:r>
              <a:r>
                <a:rPr lang="en-US" altLang="zh-TW" sz="3200" dirty="0"/>
                <a:t> + </a:t>
              </a:r>
              <a:r>
                <a:rPr lang="en-US" altLang="zh-TW" sz="3200" dirty="0" smtClean="0">
                  <a:solidFill>
                    <a:schemeClr val="accent2"/>
                  </a:solidFill>
                </a:rPr>
                <a:t>7</a:t>
              </a:r>
              <a:r>
                <a:rPr lang="en-US" altLang="zh-TW" sz="32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3</a:t>
              </a:r>
              <a:r>
                <a:rPr lang="en-US" altLang="zh-TW" sz="3200" dirty="0"/>
                <a:t> + </a:t>
              </a:r>
              <a:r>
                <a:rPr lang="en-US" altLang="zh-TW" sz="3200" dirty="0" smtClean="0">
                  <a:solidFill>
                    <a:schemeClr val="accent2"/>
                  </a:solidFill>
                </a:rPr>
                <a:t>5</a:t>
              </a:r>
              <a:r>
                <a:rPr lang="en-US" altLang="zh-TW" sz="32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2 </a:t>
              </a:r>
              <a:r>
                <a:rPr lang="en-US" altLang="zh-TW" sz="3200" dirty="0"/>
                <a:t>+ </a:t>
              </a:r>
              <a:r>
                <a:rPr lang="en-US" altLang="zh-TW" sz="3200" dirty="0">
                  <a:solidFill>
                    <a:schemeClr val="accent2"/>
                  </a:solidFill>
                </a:rPr>
                <a:t>?</a:t>
              </a:r>
              <a:r>
                <a:rPr lang="en-US" altLang="zh-TW" sz="3200" dirty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9233" name="Text Box 17"/>
            <p:cNvSpPr txBox="1">
              <a:spLocks noChangeArrowheads="1"/>
            </p:cNvSpPr>
            <p:nvPr/>
          </p:nvSpPr>
          <p:spPr bwMode="auto">
            <a:xfrm>
              <a:off x="1008" y="2400"/>
              <a:ext cx="864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3200" dirty="0"/>
                <a:t>= </a:t>
              </a:r>
              <a:r>
                <a:rPr lang="en-US" altLang="zh-TW" sz="3200" dirty="0">
                  <a:solidFill>
                    <a:schemeClr val="bg1"/>
                  </a:solidFill>
                </a:rPr>
                <a:t>686</a:t>
              </a:r>
            </a:p>
          </p:txBody>
        </p:sp>
      </p:grp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2057400" y="38100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 dirty="0" smtClean="0">
                <a:solidFill>
                  <a:srgbClr val="FF0000"/>
                </a:solidFill>
              </a:rPr>
              <a:t>919</a:t>
            </a:r>
            <a:endParaRPr lang="en-US" altLang="zh-TW" sz="2800" dirty="0">
              <a:solidFill>
                <a:srgbClr val="FF0000"/>
              </a:solidFill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7467600" y="1785937"/>
            <a:ext cx="762000" cy="325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dirty="0"/>
              <a:t>5</a:t>
            </a:r>
            <a:r>
              <a:rPr lang="en-US" altLang="zh-TW" dirty="0">
                <a:solidFill>
                  <a:srgbClr val="FF0000"/>
                </a:solidFill>
              </a:rPr>
              <a:t>2</a:t>
            </a:r>
            <a:r>
              <a:rPr lang="en-US" altLang="zh-TW" dirty="0"/>
              <a:t>2</a:t>
            </a:r>
          </a:p>
          <a:p>
            <a:pPr algn="r">
              <a:spcBef>
                <a:spcPct val="50000"/>
              </a:spcBef>
            </a:pPr>
            <a:r>
              <a:rPr lang="en-US" altLang="zh-TW" dirty="0" smtClean="0"/>
              <a:t>2</a:t>
            </a:r>
            <a:r>
              <a:rPr lang="en-US" altLang="zh-TW" dirty="0" smtClean="0">
                <a:solidFill>
                  <a:srgbClr val="FF0000"/>
                </a:solidFill>
              </a:rPr>
              <a:t>8</a:t>
            </a:r>
            <a:r>
              <a:rPr lang="en-US" altLang="zh-TW" dirty="0" smtClean="0"/>
              <a:t>0</a:t>
            </a:r>
            <a:endParaRPr lang="en-US" altLang="zh-TW" dirty="0"/>
          </a:p>
          <a:p>
            <a:pPr algn="r">
              <a:spcBef>
                <a:spcPct val="50000"/>
              </a:spcBef>
            </a:pPr>
            <a:r>
              <a:rPr lang="en-US" altLang="zh-TW" dirty="0" smtClean="0"/>
              <a:t>4</a:t>
            </a:r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endParaRPr lang="en-US" altLang="zh-TW" dirty="0">
              <a:solidFill>
                <a:srgbClr val="FF0000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en-US" altLang="zh-TW" dirty="0" smtClean="0"/>
              <a:t>1</a:t>
            </a:r>
            <a:r>
              <a:rPr lang="en-US" altLang="zh-TW" dirty="0" smtClean="0">
                <a:solidFill>
                  <a:srgbClr val="FF0000"/>
                </a:solidFill>
              </a:rPr>
              <a:t>8</a:t>
            </a:r>
            <a:endParaRPr lang="en-US" altLang="zh-TW" dirty="0">
              <a:solidFill>
                <a:srgbClr val="FF0000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en-US" altLang="zh-TW" dirty="0" smtClean="0"/>
              <a:t>10</a:t>
            </a:r>
            <a:endParaRPr lang="en-US" altLang="zh-TW" dirty="0"/>
          </a:p>
          <a:p>
            <a:pPr algn="r">
              <a:spcBef>
                <a:spcPct val="50000"/>
              </a:spcBef>
            </a:pPr>
            <a:r>
              <a:rPr lang="en-US" altLang="zh-TW" dirty="0" smtClean="0"/>
              <a:t>16</a:t>
            </a:r>
            <a:endParaRPr lang="en-US" altLang="zh-TW" dirty="0"/>
          </a:p>
          <a:p>
            <a:pPr algn="r">
              <a:spcBef>
                <a:spcPct val="50000"/>
              </a:spcBef>
            </a:pPr>
            <a:r>
              <a:rPr lang="en-US" altLang="zh-TW" dirty="0" smtClean="0"/>
              <a:t>21</a:t>
            </a:r>
            <a:endParaRPr lang="en-US" altLang="zh-TW" dirty="0"/>
          </a:p>
          <a:p>
            <a:pPr algn="r">
              <a:spcBef>
                <a:spcPct val="50000"/>
              </a:spcBef>
            </a:pPr>
            <a:r>
              <a:rPr lang="en-US" altLang="zh-TW" dirty="0" smtClean="0"/>
              <a:t>10</a:t>
            </a:r>
            <a:endParaRPr lang="en-US" altLang="zh-TW" dirty="0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85800" y="4618038"/>
            <a:ext cx="2438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/>
              <a:t>Sum / 11 </a:t>
            </a:r>
            <a:r>
              <a:rPr lang="en-US" altLang="zh-TW" sz="3200" dirty="0" smtClean="0"/>
              <a:t>=</a:t>
            </a:r>
            <a:endParaRPr lang="en-US" altLang="zh-TW" sz="3200" dirty="0">
              <a:solidFill>
                <a:srgbClr val="FF0000"/>
              </a:solidFill>
            </a:endParaRP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1447800" y="5486400"/>
            <a:ext cx="1981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</a:rPr>
              <a:t>11</a:t>
            </a:r>
            <a:r>
              <a:rPr lang="en-US" altLang="zh-TW" sz="3200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  <a:sym typeface="Symbol" panose="05050102010706020507" pitchFamily="18" charset="2"/>
              </a:rPr>
              <a:t></a:t>
            </a:r>
            <a:r>
              <a:rPr lang="en-US" altLang="zh-TW" sz="3200" dirty="0" smtClean="0">
                <a:solidFill>
                  <a:srgbClr val="FF0000"/>
                </a:solidFill>
              </a:rPr>
              <a:t>6 </a:t>
            </a:r>
            <a:r>
              <a:rPr lang="en-US" altLang="zh-TW" sz="3200" dirty="0"/>
              <a:t>=</a:t>
            </a:r>
            <a:r>
              <a:rPr lang="en-US" altLang="zh-TW" sz="3200" dirty="0">
                <a:solidFill>
                  <a:srgbClr val="FF0000"/>
                </a:solidFill>
              </a:rPr>
              <a:t> </a:t>
            </a:r>
            <a:r>
              <a:rPr lang="en-US" altLang="zh-TW" sz="3200" dirty="0" smtClean="0">
                <a:solidFill>
                  <a:schemeClr val="hlink"/>
                </a:solidFill>
              </a:rPr>
              <a:t>5</a:t>
            </a:r>
            <a:endParaRPr lang="en-US" altLang="zh-TW" sz="3200" dirty="0">
              <a:solidFill>
                <a:schemeClr val="hlink"/>
              </a:solidFill>
            </a:endParaRPr>
          </a:p>
        </p:txBody>
      </p:sp>
      <p:sp>
        <p:nvSpPr>
          <p:cNvPr id="9240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Q.3</a:t>
            </a:r>
            <a:r>
              <a:rPr lang="en-US" altLang="zh-TW" dirty="0" smtClean="0">
                <a:solidFill>
                  <a:schemeClr val="tx1"/>
                </a:solidFill>
              </a:rPr>
              <a:t> HKID</a:t>
            </a:r>
            <a:r>
              <a:rPr lang="en-US" altLang="zh-TW" dirty="0">
                <a:solidFill>
                  <a:schemeClr val="tx1"/>
                </a:solidFill>
              </a:rPr>
              <a:t>:</a:t>
            </a:r>
            <a:r>
              <a:rPr lang="en-US" altLang="zh-TW" dirty="0">
                <a:solidFill>
                  <a:srgbClr val="FF0000"/>
                </a:solidFill>
              </a:rPr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Z</a:t>
            </a:r>
            <a:r>
              <a:rPr lang="en-US" altLang="zh-TW" dirty="0" smtClean="0">
                <a:solidFill>
                  <a:schemeClr val="tx1"/>
                </a:solidFill>
              </a:rPr>
              <a:t>632475</a:t>
            </a:r>
            <a:r>
              <a:rPr lang="en-US" altLang="zh-TW" dirty="0" smtClean="0">
                <a:solidFill>
                  <a:srgbClr val="FF0000"/>
                </a:solidFill>
              </a:rPr>
              <a:t>(x</a:t>
            </a:r>
            <a:r>
              <a:rPr lang="en-US" altLang="zh-TW" dirty="0">
                <a:solidFill>
                  <a:srgbClr val="FF0000"/>
                </a:solidFill>
              </a:rPr>
              <a:t>)  </a:t>
            </a:r>
            <a:r>
              <a:rPr lang="en-US" altLang="zh-TW" dirty="0">
                <a:solidFill>
                  <a:schemeClr val="tx1"/>
                </a:solidFill>
              </a:rPr>
              <a:t>x=?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709613" y="5486400"/>
            <a:ext cx="7381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/>
              <a:t>x =</a:t>
            </a: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2838236" y="4600948"/>
            <a:ext cx="7574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TW" sz="3200" dirty="0" smtClean="0"/>
              <a:t>83</a:t>
            </a:r>
            <a:endParaRPr lang="en-US" altLang="zh-TW" sz="3200" dirty="0"/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3290887" y="4354726"/>
            <a:ext cx="8763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TW" sz="3200" u="sng" dirty="0" smtClean="0">
                <a:solidFill>
                  <a:srgbClr val="FF0000"/>
                </a:solidFill>
              </a:rPr>
              <a:t> 6</a:t>
            </a:r>
            <a:r>
              <a:rPr lang="en-US" altLang="zh-TW" sz="32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altLang="zh-TW" sz="3200" dirty="0" smtClean="0">
                <a:solidFill>
                  <a:srgbClr val="0000FF"/>
                </a:solidFill>
              </a:rPr>
              <a:t>11</a:t>
            </a:r>
            <a:endParaRPr lang="en-US" altLang="zh-TW" sz="3200" dirty="0">
              <a:solidFill>
                <a:srgbClr val="0000FF"/>
              </a:solidFill>
            </a:endParaRPr>
          </a:p>
        </p:txBody>
      </p:sp>
      <p:grpSp>
        <p:nvGrpSpPr>
          <p:cNvPr id="35" name="群組 34"/>
          <p:cNvGrpSpPr/>
          <p:nvPr/>
        </p:nvGrpSpPr>
        <p:grpSpPr>
          <a:xfrm>
            <a:off x="6115403" y="4134897"/>
            <a:ext cx="1275997" cy="646331"/>
            <a:chOff x="4820003" y="2376843"/>
            <a:chExt cx="1275997" cy="646331"/>
          </a:xfrm>
        </p:grpSpPr>
        <p:sp>
          <p:nvSpPr>
            <p:cNvPr id="36" name="Line 9"/>
            <p:cNvSpPr>
              <a:spLocks noChangeShapeType="1"/>
            </p:cNvSpPr>
            <p:nvPr/>
          </p:nvSpPr>
          <p:spPr bwMode="auto">
            <a:xfrm>
              <a:off x="4953000" y="2514600"/>
              <a:ext cx="1143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HK" altLang="en-US" sz="2800"/>
            </a:p>
          </p:txBody>
        </p:sp>
        <p:sp>
          <p:nvSpPr>
            <p:cNvPr id="37" name="Text Box 10"/>
            <p:cNvSpPr txBox="1">
              <a:spLocks noChangeArrowheads="1"/>
            </p:cNvSpPr>
            <p:nvPr/>
          </p:nvSpPr>
          <p:spPr bwMode="auto">
            <a:xfrm>
              <a:off x="4820003" y="2376843"/>
              <a:ext cx="381000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3600" dirty="0"/>
                <a:t>)</a:t>
              </a:r>
            </a:p>
          </p:txBody>
        </p:sp>
      </p:grp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6363406" y="4235430"/>
            <a:ext cx="9330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2800" dirty="0" smtClean="0"/>
              <a:t>919</a:t>
            </a:r>
            <a:endParaRPr lang="en-US" altLang="zh-TW" sz="2800" dirty="0"/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5563306" y="4235430"/>
            <a:ext cx="6667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2800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40" name="Text Box 13"/>
          <p:cNvSpPr txBox="1">
            <a:spLocks noChangeArrowheads="1"/>
          </p:cNvSpPr>
          <p:nvPr/>
        </p:nvSpPr>
        <p:spPr bwMode="auto">
          <a:xfrm>
            <a:off x="6648803" y="3694133"/>
            <a:ext cx="4385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2800" dirty="0" smtClean="0">
                <a:solidFill>
                  <a:srgbClr val="FF0000"/>
                </a:solidFill>
              </a:rPr>
              <a:t>8</a:t>
            </a:r>
            <a:endParaRPr lang="en-US" altLang="zh-TW" sz="2800" dirty="0">
              <a:solidFill>
                <a:srgbClr val="FF0000"/>
              </a:solidFill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6344003" y="461643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2800" dirty="0" smtClean="0"/>
              <a:t>88</a:t>
            </a:r>
            <a:endParaRPr lang="en-US" altLang="zh-TW" sz="2800" dirty="0"/>
          </a:p>
        </p:txBody>
      </p:sp>
      <p:sp>
        <p:nvSpPr>
          <p:cNvPr id="42" name="Line 15"/>
          <p:cNvSpPr>
            <a:spLocks noChangeShapeType="1"/>
          </p:cNvSpPr>
          <p:nvPr/>
        </p:nvSpPr>
        <p:spPr bwMode="auto">
          <a:xfrm>
            <a:off x="6314370" y="5110854"/>
            <a:ext cx="109643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 sz="2800"/>
          </a:p>
        </p:txBody>
      </p:sp>
      <p:sp>
        <p:nvSpPr>
          <p:cNvPr id="43" name="Text Box 17"/>
          <p:cNvSpPr txBox="1">
            <a:spLocks noChangeArrowheads="1"/>
          </p:cNvSpPr>
          <p:nvPr/>
        </p:nvSpPr>
        <p:spPr bwMode="auto">
          <a:xfrm>
            <a:off x="6572603" y="5092242"/>
            <a:ext cx="7239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2800" dirty="0" smtClean="0">
                <a:solidFill>
                  <a:srgbClr val="FF0000"/>
                </a:solidFill>
              </a:rPr>
              <a:t>39</a:t>
            </a:r>
            <a:endParaRPr lang="en-US" altLang="zh-TW" sz="2800" dirty="0">
              <a:solidFill>
                <a:srgbClr val="FF0000"/>
              </a:solidFill>
            </a:endParaRPr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6619170" y="5450664"/>
            <a:ext cx="6773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2800" dirty="0" smtClean="0"/>
              <a:t>33</a:t>
            </a:r>
            <a:endParaRPr lang="en-US" altLang="zh-TW" sz="2800" dirty="0"/>
          </a:p>
        </p:txBody>
      </p:sp>
      <p:sp>
        <p:nvSpPr>
          <p:cNvPr id="45" name="Line 19"/>
          <p:cNvSpPr>
            <a:spLocks noChangeShapeType="1"/>
          </p:cNvSpPr>
          <p:nvPr/>
        </p:nvSpPr>
        <p:spPr bwMode="auto">
          <a:xfrm>
            <a:off x="6322837" y="5949054"/>
            <a:ext cx="108796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 sz="2800"/>
          </a:p>
        </p:txBody>
      </p:sp>
      <p:sp>
        <p:nvSpPr>
          <p:cNvPr id="46" name="Text Box 20"/>
          <p:cNvSpPr txBox="1">
            <a:spLocks noChangeArrowheads="1"/>
          </p:cNvSpPr>
          <p:nvPr/>
        </p:nvSpPr>
        <p:spPr bwMode="auto">
          <a:xfrm>
            <a:off x="6940198" y="5967666"/>
            <a:ext cx="3563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2800" dirty="0" smtClean="0">
                <a:solidFill>
                  <a:srgbClr val="FF0000"/>
                </a:solidFill>
              </a:rPr>
              <a:t>6</a:t>
            </a:r>
            <a:endParaRPr lang="en-US" altLang="zh-TW" sz="2800" dirty="0">
              <a:solidFill>
                <a:srgbClr val="FF0000"/>
              </a:solidFill>
            </a:endParaRPr>
          </a:p>
        </p:txBody>
      </p:sp>
      <p:sp>
        <p:nvSpPr>
          <p:cNvPr id="47" name="Text Box 21"/>
          <p:cNvSpPr txBox="1">
            <a:spLocks noChangeArrowheads="1"/>
          </p:cNvSpPr>
          <p:nvPr/>
        </p:nvSpPr>
        <p:spPr bwMode="auto">
          <a:xfrm>
            <a:off x="6915503" y="3694133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2800" dirty="0" smtClean="0"/>
              <a:t>3</a:t>
            </a: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302394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4" grpId="0"/>
      <p:bldP spid="9235" grpId="0"/>
      <p:bldP spid="9237" grpId="0"/>
      <p:bldP spid="20" grpId="0"/>
      <p:bldP spid="21" grpId="0"/>
      <p:bldP spid="38" grpId="0"/>
      <p:bldP spid="40" grpId="0"/>
      <p:bldP spid="41" grpId="0"/>
      <p:bldP spid="43" grpId="0"/>
      <p:bldP spid="44" grpId="0"/>
      <p:bldP spid="46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Check Digit</a:t>
            </a:r>
            <a:endParaRPr lang="en-US" altLang="zh-TW"/>
          </a:p>
        </p:txBody>
      </p:sp>
      <p:sp>
        <p:nvSpPr>
          <p:cNvPr id="19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E1FC-2C7B-4467-9BAB-E29D950E06E5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09600" y="1905000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200"/>
              <a:t>Sum	= 58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9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10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828800" y="2514600"/>
            <a:ext cx="365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/>
              <a:t>+ </a:t>
            </a:r>
            <a:r>
              <a:rPr lang="en-US" altLang="zh-TW" sz="3200">
                <a:solidFill>
                  <a:schemeClr val="bg1"/>
                </a:solidFill>
              </a:rPr>
              <a:t>1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7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2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6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3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828800" y="3124200"/>
            <a:ext cx="495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/>
              <a:t>+ </a:t>
            </a:r>
            <a:r>
              <a:rPr lang="en-US" altLang="zh-TW" sz="3200">
                <a:solidFill>
                  <a:schemeClr val="bg1"/>
                </a:solidFill>
              </a:rPr>
              <a:t>4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4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5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3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6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2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7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9229" name="Group 13"/>
          <p:cNvGrpSpPr>
            <a:grpSpLocks/>
          </p:cNvGrpSpPr>
          <p:nvPr/>
        </p:nvGrpSpPr>
        <p:grpSpPr bwMode="auto">
          <a:xfrm>
            <a:off x="609600" y="1905000"/>
            <a:ext cx="6172200" cy="2484438"/>
            <a:chOff x="384" y="1200"/>
            <a:chExt cx="3888" cy="1565"/>
          </a:xfrm>
        </p:grpSpPr>
        <p:sp>
          <p:nvSpPr>
            <p:cNvPr id="9230" name="Text Box 14"/>
            <p:cNvSpPr txBox="1">
              <a:spLocks noChangeArrowheads="1"/>
            </p:cNvSpPr>
            <p:nvPr/>
          </p:nvSpPr>
          <p:spPr bwMode="auto">
            <a:xfrm>
              <a:off x="384" y="1200"/>
              <a:ext cx="36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TW" sz="3200" dirty="0"/>
                <a:t>Sum	= 58</a:t>
              </a:r>
              <a:r>
                <a:rPr lang="en-US" altLang="zh-TW" sz="3200" dirty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9</a:t>
              </a:r>
              <a:r>
                <a:rPr lang="en-US" altLang="zh-TW" sz="3200" dirty="0"/>
                <a:t> + </a:t>
              </a:r>
              <a:r>
                <a:rPr lang="en-US" altLang="zh-TW" sz="3200" dirty="0" smtClean="0">
                  <a:solidFill>
                    <a:schemeClr val="accent2"/>
                  </a:solidFill>
                </a:rPr>
                <a:t>25</a:t>
              </a:r>
              <a:r>
                <a:rPr lang="en-US" altLang="zh-TW" sz="32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9231" name="Text Box 15"/>
            <p:cNvSpPr txBox="1">
              <a:spLocks noChangeArrowheads="1"/>
            </p:cNvSpPr>
            <p:nvPr/>
          </p:nvSpPr>
          <p:spPr bwMode="auto">
            <a:xfrm>
              <a:off x="1152" y="1584"/>
              <a:ext cx="230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3200" dirty="0"/>
                <a:t>+ </a:t>
              </a:r>
              <a:r>
                <a:rPr lang="en-US" altLang="zh-TW" sz="3200" dirty="0" smtClean="0">
                  <a:solidFill>
                    <a:schemeClr val="accent2"/>
                  </a:solidFill>
                </a:rPr>
                <a:t>3</a:t>
              </a:r>
              <a:r>
                <a:rPr lang="en-US" altLang="zh-TW" sz="32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7</a:t>
              </a:r>
              <a:r>
                <a:rPr lang="en-US" altLang="zh-TW" sz="3200" dirty="0"/>
                <a:t> + </a:t>
              </a:r>
              <a:r>
                <a:rPr lang="en-US" altLang="zh-TW" sz="3200" dirty="0" smtClean="0">
                  <a:solidFill>
                    <a:schemeClr val="accent2"/>
                  </a:solidFill>
                </a:rPr>
                <a:t>2</a:t>
              </a:r>
              <a:r>
                <a:rPr lang="en-US" altLang="zh-TW" sz="32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6</a:t>
              </a:r>
              <a:r>
                <a:rPr lang="en-US" altLang="zh-TW" sz="3200" dirty="0"/>
                <a:t> + </a:t>
              </a:r>
              <a:r>
                <a:rPr lang="en-US" altLang="zh-TW" sz="3200" dirty="0" smtClean="0">
                  <a:solidFill>
                    <a:schemeClr val="accent2"/>
                  </a:solidFill>
                </a:rPr>
                <a:t>1</a:t>
              </a:r>
              <a:r>
                <a:rPr lang="en-US" altLang="zh-TW" sz="32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1152" y="1968"/>
              <a:ext cx="31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3200" dirty="0"/>
                <a:t>+ </a:t>
              </a:r>
              <a:r>
                <a:rPr lang="en-US" altLang="zh-TW" sz="3200" dirty="0" smtClean="0">
                  <a:solidFill>
                    <a:schemeClr val="accent2"/>
                  </a:solidFill>
                </a:rPr>
                <a:t>1</a:t>
              </a:r>
              <a:r>
                <a:rPr lang="en-US" altLang="zh-TW" sz="32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4</a:t>
              </a:r>
              <a:r>
                <a:rPr lang="en-US" altLang="zh-TW" sz="3200" dirty="0"/>
                <a:t> + </a:t>
              </a:r>
              <a:r>
                <a:rPr lang="en-US" altLang="zh-TW" sz="3200" dirty="0" smtClean="0">
                  <a:solidFill>
                    <a:schemeClr val="accent2"/>
                  </a:solidFill>
                </a:rPr>
                <a:t>3</a:t>
              </a:r>
              <a:r>
                <a:rPr lang="en-US" altLang="zh-TW" sz="32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3</a:t>
              </a:r>
              <a:r>
                <a:rPr lang="en-US" altLang="zh-TW" sz="3200" dirty="0"/>
                <a:t> + </a:t>
              </a:r>
              <a:r>
                <a:rPr lang="en-US" altLang="zh-TW" sz="3200" dirty="0" smtClean="0">
                  <a:solidFill>
                    <a:schemeClr val="accent2"/>
                  </a:solidFill>
                </a:rPr>
                <a:t>2</a:t>
              </a:r>
              <a:r>
                <a:rPr lang="en-US" altLang="zh-TW" sz="32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2 </a:t>
              </a:r>
              <a:r>
                <a:rPr lang="en-US" altLang="zh-TW" sz="3200" dirty="0"/>
                <a:t>+ </a:t>
              </a:r>
              <a:r>
                <a:rPr lang="en-US" altLang="zh-TW" sz="3200" dirty="0">
                  <a:solidFill>
                    <a:schemeClr val="accent2"/>
                  </a:solidFill>
                </a:rPr>
                <a:t>?</a:t>
              </a:r>
              <a:r>
                <a:rPr lang="en-US" altLang="zh-TW" sz="3200" dirty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9233" name="Text Box 17"/>
            <p:cNvSpPr txBox="1">
              <a:spLocks noChangeArrowheads="1"/>
            </p:cNvSpPr>
            <p:nvPr/>
          </p:nvSpPr>
          <p:spPr bwMode="auto">
            <a:xfrm>
              <a:off x="1008" y="2400"/>
              <a:ext cx="864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3200" dirty="0"/>
                <a:t>= </a:t>
              </a:r>
              <a:r>
                <a:rPr lang="en-US" altLang="zh-TW" sz="3200" dirty="0">
                  <a:solidFill>
                    <a:schemeClr val="bg1"/>
                  </a:solidFill>
                </a:rPr>
                <a:t>686</a:t>
              </a:r>
            </a:p>
          </p:txBody>
        </p:sp>
      </p:grp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2057400" y="38100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 dirty="0" smtClean="0">
                <a:solidFill>
                  <a:srgbClr val="FF0000"/>
                </a:solidFill>
              </a:rPr>
              <a:t>777</a:t>
            </a:r>
            <a:endParaRPr lang="en-US" altLang="zh-TW" sz="2800" dirty="0">
              <a:solidFill>
                <a:srgbClr val="FF0000"/>
              </a:solidFill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7467600" y="1785937"/>
            <a:ext cx="762000" cy="325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dirty="0"/>
              <a:t>5</a:t>
            </a:r>
            <a:r>
              <a:rPr lang="en-US" altLang="zh-TW" dirty="0">
                <a:solidFill>
                  <a:srgbClr val="FF0000"/>
                </a:solidFill>
              </a:rPr>
              <a:t>2</a:t>
            </a:r>
            <a:r>
              <a:rPr lang="en-US" altLang="zh-TW" dirty="0"/>
              <a:t>2</a:t>
            </a:r>
          </a:p>
          <a:p>
            <a:pPr algn="r">
              <a:spcBef>
                <a:spcPct val="50000"/>
              </a:spcBef>
            </a:pPr>
            <a:r>
              <a:rPr lang="en-US" altLang="zh-TW" dirty="0" smtClean="0"/>
              <a:t>2</a:t>
            </a:r>
            <a:r>
              <a:rPr lang="en-US" altLang="zh-TW" dirty="0" smtClean="0">
                <a:solidFill>
                  <a:srgbClr val="FF0000"/>
                </a:solidFill>
              </a:rPr>
              <a:t>8</a:t>
            </a:r>
            <a:r>
              <a:rPr lang="en-US" altLang="zh-TW" dirty="0" smtClean="0"/>
              <a:t>0</a:t>
            </a:r>
            <a:endParaRPr lang="en-US" altLang="zh-TW" dirty="0"/>
          </a:p>
          <a:p>
            <a:pPr algn="r">
              <a:spcBef>
                <a:spcPct val="50000"/>
              </a:spcBef>
            </a:pPr>
            <a:r>
              <a:rPr lang="en-US" altLang="zh-TW" dirty="0" smtClean="0"/>
              <a:t>4</a:t>
            </a:r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endParaRPr lang="en-US" altLang="zh-TW" dirty="0">
              <a:solidFill>
                <a:srgbClr val="FF0000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en-US" altLang="zh-TW" dirty="0" smtClean="0"/>
              <a:t>1</a:t>
            </a:r>
            <a:r>
              <a:rPr lang="en-US" altLang="zh-TW" dirty="0" smtClean="0">
                <a:solidFill>
                  <a:srgbClr val="FF0000"/>
                </a:solidFill>
              </a:rPr>
              <a:t>8</a:t>
            </a:r>
            <a:endParaRPr lang="en-US" altLang="zh-TW" dirty="0">
              <a:solidFill>
                <a:srgbClr val="FF0000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en-US" altLang="zh-TW" dirty="0" smtClean="0"/>
              <a:t>10</a:t>
            </a:r>
            <a:endParaRPr lang="en-US" altLang="zh-TW" dirty="0"/>
          </a:p>
          <a:p>
            <a:pPr algn="r">
              <a:spcBef>
                <a:spcPct val="50000"/>
              </a:spcBef>
            </a:pPr>
            <a:r>
              <a:rPr lang="en-US" altLang="zh-TW" dirty="0" smtClean="0"/>
              <a:t>16</a:t>
            </a:r>
            <a:endParaRPr lang="en-US" altLang="zh-TW" dirty="0"/>
          </a:p>
          <a:p>
            <a:pPr algn="r">
              <a:spcBef>
                <a:spcPct val="50000"/>
              </a:spcBef>
            </a:pPr>
            <a:r>
              <a:rPr lang="en-US" altLang="zh-TW" dirty="0" smtClean="0"/>
              <a:t>21</a:t>
            </a:r>
            <a:endParaRPr lang="en-US" altLang="zh-TW" dirty="0"/>
          </a:p>
          <a:p>
            <a:pPr algn="r">
              <a:spcBef>
                <a:spcPct val="50000"/>
              </a:spcBef>
            </a:pPr>
            <a:r>
              <a:rPr lang="en-US" altLang="zh-TW" dirty="0" smtClean="0"/>
              <a:t>10</a:t>
            </a:r>
            <a:endParaRPr lang="en-US" altLang="zh-TW" dirty="0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85800" y="4618038"/>
            <a:ext cx="2438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/>
              <a:t>Sum / 11 </a:t>
            </a:r>
            <a:r>
              <a:rPr lang="en-US" altLang="zh-TW" sz="3200" dirty="0" smtClean="0"/>
              <a:t>=</a:t>
            </a:r>
            <a:endParaRPr lang="en-US" altLang="zh-TW" sz="3200" dirty="0">
              <a:solidFill>
                <a:srgbClr val="FF0000"/>
              </a:solidFill>
            </a:endParaRP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1447800" y="5486400"/>
            <a:ext cx="1981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</a:rPr>
              <a:t>11</a:t>
            </a:r>
            <a:r>
              <a:rPr lang="en-US" altLang="zh-TW" sz="3200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  <a:sym typeface="Symbol" panose="05050102010706020507" pitchFamily="18" charset="2"/>
              </a:rPr>
              <a:t></a:t>
            </a:r>
            <a:r>
              <a:rPr lang="en-US" altLang="zh-TW" sz="3200" dirty="0" smtClean="0">
                <a:solidFill>
                  <a:srgbClr val="FF0000"/>
                </a:solidFill>
              </a:rPr>
              <a:t>7 </a:t>
            </a:r>
            <a:r>
              <a:rPr lang="en-US" altLang="zh-TW" sz="3200" dirty="0"/>
              <a:t>=</a:t>
            </a:r>
            <a:r>
              <a:rPr lang="en-US" altLang="zh-TW" sz="3200" dirty="0">
                <a:solidFill>
                  <a:srgbClr val="FF0000"/>
                </a:solidFill>
              </a:rPr>
              <a:t> </a:t>
            </a:r>
            <a:r>
              <a:rPr lang="en-US" altLang="zh-TW" sz="3200" dirty="0" smtClean="0">
                <a:solidFill>
                  <a:schemeClr val="hlink"/>
                </a:solidFill>
              </a:rPr>
              <a:t>4</a:t>
            </a:r>
            <a:endParaRPr lang="en-US" altLang="zh-TW" sz="3200" dirty="0">
              <a:solidFill>
                <a:schemeClr val="hlink"/>
              </a:solidFill>
            </a:endParaRPr>
          </a:p>
        </p:txBody>
      </p:sp>
      <p:sp>
        <p:nvSpPr>
          <p:cNvPr id="9240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Q.4</a:t>
            </a:r>
            <a:r>
              <a:rPr lang="en-US" altLang="zh-TW" dirty="0" smtClean="0">
                <a:solidFill>
                  <a:schemeClr val="tx1"/>
                </a:solidFill>
              </a:rPr>
              <a:t> HKID</a:t>
            </a:r>
            <a:r>
              <a:rPr lang="en-US" altLang="zh-TW" dirty="0">
                <a:solidFill>
                  <a:schemeClr val="tx1"/>
                </a:solidFill>
              </a:rPr>
              <a:t>:</a:t>
            </a:r>
            <a:r>
              <a:rPr lang="en-US" altLang="zh-TW" dirty="0">
                <a:solidFill>
                  <a:srgbClr val="FF0000"/>
                </a:solidFill>
              </a:rPr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P</a:t>
            </a:r>
            <a:r>
              <a:rPr lang="en-US" altLang="zh-TW" dirty="0" smtClean="0">
                <a:solidFill>
                  <a:schemeClr val="tx1"/>
                </a:solidFill>
              </a:rPr>
              <a:t>321132</a:t>
            </a:r>
            <a:r>
              <a:rPr lang="en-US" altLang="zh-TW" dirty="0" smtClean="0">
                <a:solidFill>
                  <a:srgbClr val="FF0000"/>
                </a:solidFill>
              </a:rPr>
              <a:t>(x</a:t>
            </a:r>
            <a:r>
              <a:rPr lang="en-US" altLang="zh-TW" dirty="0">
                <a:solidFill>
                  <a:srgbClr val="FF0000"/>
                </a:solidFill>
              </a:rPr>
              <a:t>)  </a:t>
            </a:r>
            <a:r>
              <a:rPr lang="en-US" altLang="zh-TW" dirty="0">
                <a:solidFill>
                  <a:schemeClr val="tx1"/>
                </a:solidFill>
              </a:rPr>
              <a:t>x=?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709613" y="5486400"/>
            <a:ext cx="7381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/>
              <a:t>x =</a:t>
            </a: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2838236" y="4600948"/>
            <a:ext cx="7574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TW" sz="3200" dirty="0" smtClean="0"/>
              <a:t>70</a:t>
            </a:r>
            <a:endParaRPr lang="en-US" altLang="zh-TW" sz="3200" dirty="0"/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3290887" y="4354726"/>
            <a:ext cx="8763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TW" sz="3200" u="sng" dirty="0" smtClean="0">
                <a:solidFill>
                  <a:srgbClr val="FF0000"/>
                </a:solidFill>
              </a:rPr>
              <a:t> 7</a:t>
            </a:r>
            <a:r>
              <a:rPr lang="en-US" altLang="zh-TW" sz="32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altLang="zh-TW" sz="3200" dirty="0" smtClean="0">
                <a:solidFill>
                  <a:srgbClr val="0000FF"/>
                </a:solidFill>
              </a:rPr>
              <a:t>11</a:t>
            </a:r>
            <a:endParaRPr lang="en-US" altLang="zh-TW" sz="3200" dirty="0">
              <a:solidFill>
                <a:srgbClr val="0000FF"/>
              </a:solidFill>
            </a:endParaRPr>
          </a:p>
        </p:txBody>
      </p:sp>
      <p:grpSp>
        <p:nvGrpSpPr>
          <p:cNvPr id="22" name="群組 21"/>
          <p:cNvGrpSpPr/>
          <p:nvPr/>
        </p:nvGrpSpPr>
        <p:grpSpPr>
          <a:xfrm>
            <a:off x="5791200" y="4539392"/>
            <a:ext cx="1275997" cy="646331"/>
            <a:chOff x="4820003" y="2376843"/>
            <a:chExt cx="1275997" cy="646331"/>
          </a:xfrm>
        </p:grpSpPr>
        <p:sp>
          <p:nvSpPr>
            <p:cNvPr id="23" name="Line 9"/>
            <p:cNvSpPr>
              <a:spLocks noChangeShapeType="1"/>
            </p:cNvSpPr>
            <p:nvPr/>
          </p:nvSpPr>
          <p:spPr bwMode="auto">
            <a:xfrm>
              <a:off x="4953000" y="2514600"/>
              <a:ext cx="1143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HK" altLang="en-US" sz="2800"/>
            </a:p>
          </p:txBody>
        </p:sp>
        <p:sp>
          <p:nvSpPr>
            <p:cNvPr id="24" name="Text Box 10"/>
            <p:cNvSpPr txBox="1">
              <a:spLocks noChangeArrowheads="1"/>
            </p:cNvSpPr>
            <p:nvPr/>
          </p:nvSpPr>
          <p:spPr bwMode="auto">
            <a:xfrm>
              <a:off x="4820003" y="2376843"/>
              <a:ext cx="381000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3600" dirty="0"/>
                <a:t>)</a:t>
              </a:r>
            </a:p>
          </p:txBody>
        </p:sp>
      </p:grp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6039203" y="4639925"/>
            <a:ext cx="9330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2800" dirty="0" smtClean="0"/>
              <a:t>777</a:t>
            </a:r>
            <a:endParaRPr lang="en-US" altLang="zh-TW" sz="2800" dirty="0"/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5239103" y="4639925"/>
            <a:ext cx="6667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2800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6381750" y="4087910"/>
            <a:ext cx="5905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2800" dirty="0" smtClean="0">
                <a:solidFill>
                  <a:srgbClr val="FF0000"/>
                </a:solidFill>
              </a:rPr>
              <a:t>70</a:t>
            </a:r>
            <a:endParaRPr lang="en-US" altLang="zh-TW" sz="2800" dirty="0">
              <a:solidFill>
                <a:srgbClr val="FF0000"/>
              </a:solidFill>
            </a:endParaRP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6019800" y="5020925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2800" dirty="0" smtClean="0"/>
              <a:t>77</a:t>
            </a:r>
            <a:endParaRPr lang="en-US" altLang="zh-TW" sz="2800" dirty="0"/>
          </a:p>
        </p:txBody>
      </p:sp>
      <p:sp>
        <p:nvSpPr>
          <p:cNvPr id="29" name="Line 15"/>
          <p:cNvSpPr>
            <a:spLocks noChangeShapeType="1"/>
          </p:cNvSpPr>
          <p:nvPr/>
        </p:nvSpPr>
        <p:spPr bwMode="auto">
          <a:xfrm>
            <a:off x="5990167" y="5515349"/>
            <a:ext cx="109643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 sz="2800"/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6248400" y="5496737"/>
            <a:ext cx="7239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2800" dirty="0" smtClean="0">
                <a:solidFill>
                  <a:srgbClr val="FF0000"/>
                </a:solidFill>
              </a:rPr>
              <a:t>7</a:t>
            </a:r>
            <a:endParaRPr lang="en-US" altLang="zh-TW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70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4" grpId="0"/>
      <p:bldP spid="9235" grpId="0"/>
      <p:bldP spid="9237" grpId="0"/>
      <p:bldP spid="20" grpId="0"/>
      <p:bldP spid="21" grpId="0"/>
      <p:bldP spid="25" grpId="0"/>
      <p:bldP spid="27" grpId="0"/>
      <p:bldP spid="28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Check Digit</a:t>
            </a:r>
            <a:endParaRPr lang="en-US" altLang="zh-TW"/>
          </a:p>
        </p:txBody>
      </p:sp>
      <p:sp>
        <p:nvSpPr>
          <p:cNvPr id="19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E1FC-2C7B-4467-9BAB-E29D950E06E5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09600" y="1905000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200"/>
              <a:t>Sum	= 58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9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10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828800" y="2514600"/>
            <a:ext cx="365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/>
              <a:t>+ </a:t>
            </a:r>
            <a:r>
              <a:rPr lang="en-US" altLang="zh-TW" sz="3200">
                <a:solidFill>
                  <a:schemeClr val="bg1"/>
                </a:solidFill>
              </a:rPr>
              <a:t>1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7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2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6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3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828800" y="3124200"/>
            <a:ext cx="495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/>
              <a:t>+ </a:t>
            </a:r>
            <a:r>
              <a:rPr lang="en-US" altLang="zh-TW" sz="3200">
                <a:solidFill>
                  <a:schemeClr val="bg1"/>
                </a:solidFill>
              </a:rPr>
              <a:t>4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4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5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3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6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2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7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9229" name="Group 13"/>
          <p:cNvGrpSpPr>
            <a:grpSpLocks/>
          </p:cNvGrpSpPr>
          <p:nvPr/>
        </p:nvGrpSpPr>
        <p:grpSpPr bwMode="auto">
          <a:xfrm>
            <a:off x="609600" y="1905000"/>
            <a:ext cx="6172200" cy="2484438"/>
            <a:chOff x="384" y="1200"/>
            <a:chExt cx="3888" cy="1565"/>
          </a:xfrm>
        </p:grpSpPr>
        <p:sp>
          <p:nvSpPr>
            <p:cNvPr id="9230" name="Text Box 14"/>
            <p:cNvSpPr txBox="1">
              <a:spLocks noChangeArrowheads="1"/>
            </p:cNvSpPr>
            <p:nvPr/>
          </p:nvSpPr>
          <p:spPr bwMode="auto">
            <a:xfrm>
              <a:off x="384" y="1200"/>
              <a:ext cx="36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TW" sz="3200" dirty="0"/>
                <a:t>Sum	= 58</a:t>
              </a:r>
              <a:r>
                <a:rPr lang="en-US" altLang="zh-TW" sz="3200" dirty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9</a:t>
              </a:r>
              <a:r>
                <a:rPr lang="en-US" altLang="zh-TW" sz="3200" dirty="0"/>
                <a:t> + </a:t>
              </a:r>
              <a:r>
                <a:rPr lang="en-US" altLang="zh-TW" sz="3200" dirty="0" smtClean="0">
                  <a:solidFill>
                    <a:schemeClr val="accent2"/>
                  </a:solidFill>
                </a:rPr>
                <a:t>34</a:t>
              </a:r>
              <a:r>
                <a:rPr lang="en-US" altLang="zh-TW" sz="32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9231" name="Text Box 15"/>
            <p:cNvSpPr txBox="1">
              <a:spLocks noChangeArrowheads="1"/>
            </p:cNvSpPr>
            <p:nvPr/>
          </p:nvSpPr>
          <p:spPr bwMode="auto">
            <a:xfrm>
              <a:off x="1152" y="1584"/>
              <a:ext cx="230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3200" dirty="0"/>
                <a:t>+ </a:t>
              </a:r>
              <a:r>
                <a:rPr lang="en-US" altLang="zh-TW" sz="3200" dirty="0" smtClean="0">
                  <a:solidFill>
                    <a:schemeClr val="accent2"/>
                  </a:solidFill>
                </a:rPr>
                <a:t>1</a:t>
              </a:r>
              <a:r>
                <a:rPr lang="en-US" altLang="zh-TW" sz="32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7</a:t>
              </a:r>
              <a:r>
                <a:rPr lang="en-US" altLang="zh-TW" sz="3200" dirty="0"/>
                <a:t> + </a:t>
              </a:r>
              <a:r>
                <a:rPr lang="en-US" altLang="zh-TW" sz="3200" dirty="0" smtClean="0">
                  <a:solidFill>
                    <a:schemeClr val="accent2"/>
                  </a:solidFill>
                </a:rPr>
                <a:t>2</a:t>
              </a:r>
              <a:r>
                <a:rPr lang="en-US" altLang="zh-TW" sz="32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6</a:t>
              </a:r>
              <a:r>
                <a:rPr lang="en-US" altLang="zh-TW" sz="3200" dirty="0"/>
                <a:t> + </a:t>
              </a:r>
              <a:r>
                <a:rPr lang="en-US" altLang="zh-TW" sz="3200" dirty="0" smtClean="0">
                  <a:solidFill>
                    <a:schemeClr val="accent2"/>
                  </a:solidFill>
                </a:rPr>
                <a:t>5</a:t>
              </a:r>
              <a:r>
                <a:rPr lang="en-US" altLang="zh-TW" sz="32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1152" y="1968"/>
              <a:ext cx="31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3200" dirty="0"/>
                <a:t>+ </a:t>
              </a:r>
              <a:r>
                <a:rPr lang="en-US" altLang="zh-TW" sz="3200" dirty="0" smtClean="0">
                  <a:solidFill>
                    <a:schemeClr val="accent2"/>
                  </a:solidFill>
                </a:rPr>
                <a:t>3</a:t>
              </a:r>
              <a:r>
                <a:rPr lang="en-US" altLang="zh-TW" sz="32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4</a:t>
              </a:r>
              <a:r>
                <a:rPr lang="en-US" altLang="zh-TW" sz="3200" dirty="0"/>
                <a:t> + </a:t>
              </a:r>
              <a:r>
                <a:rPr lang="en-US" altLang="zh-TW" sz="3200" dirty="0" smtClean="0">
                  <a:solidFill>
                    <a:schemeClr val="accent2"/>
                  </a:solidFill>
                </a:rPr>
                <a:t>2</a:t>
              </a:r>
              <a:r>
                <a:rPr lang="en-US" altLang="zh-TW" sz="32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3</a:t>
              </a:r>
              <a:r>
                <a:rPr lang="en-US" altLang="zh-TW" sz="3200" dirty="0"/>
                <a:t> + </a:t>
              </a:r>
              <a:r>
                <a:rPr lang="en-US" altLang="zh-TW" sz="3200" dirty="0" smtClean="0">
                  <a:solidFill>
                    <a:schemeClr val="accent2"/>
                  </a:solidFill>
                </a:rPr>
                <a:t>1</a:t>
              </a:r>
              <a:r>
                <a:rPr lang="en-US" altLang="zh-TW" sz="32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2 </a:t>
              </a:r>
              <a:r>
                <a:rPr lang="en-US" altLang="zh-TW" sz="3200" dirty="0"/>
                <a:t>+ </a:t>
              </a:r>
              <a:r>
                <a:rPr lang="en-US" altLang="zh-TW" sz="3200" dirty="0">
                  <a:solidFill>
                    <a:schemeClr val="accent2"/>
                  </a:solidFill>
                </a:rPr>
                <a:t>?</a:t>
              </a:r>
              <a:r>
                <a:rPr lang="en-US" altLang="zh-TW" sz="3200" dirty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9233" name="Text Box 17"/>
            <p:cNvSpPr txBox="1">
              <a:spLocks noChangeArrowheads="1"/>
            </p:cNvSpPr>
            <p:nvPr/>
          </p:nvSpPr>
          <p:spPr bwMode="auto">
            <a:xfrm>
              <a:off x="1008" y="2400"/>
              <a:ext cx="864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3200" dirty="0"/>
                <a:t>= </a:t>
              </a:r>
              <a:r>
                <a:rPr lang="en-US" altLang="zh-TW" sz="3200" dirty="0">
                  <a:solidFill>
                    <a:schemeClr val="bg1"/>
                  </a:solidFill>
                </a:rPr>
                <a:t>686</a:t>
              </a:r>
            </a:p>
          </p:txBody>
        </p:sp>
      </p:grp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2057400" y="38100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 dirty="0" smtClean="0">
                <a:solidFill>
                  <a:srgbClr val="FF0000"/>
                </a:solidFill>
              </a:rPr>
              <a:t>858</a:t>
            </a:r>
            <a:endParaRPr lang="en-US" altLang="zh-TW" sz="2800" dirty="0">
              <a:solidFill>
                <a:srgbClr val="FF0000"/>
              </a:solidFill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7467600" y="1785937"/>
            <a:ext cx="762000" cy="325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dirty="0"/>
              <a:t>5</a:t>
            </a:r>
            <a:r>
              <a:rPr lang="en-US" altLang="zh-TW" dirty="0">
                <a:solidFill>
                  <a:srgbClr val="FF0000"/>
                </a:solidFill>
              </a:rPr>
              <a:t>2</a:t>
            </a:r>
            <a:r>
              <a:rPr lang="en-US" altLang="zh-TW" dirty="0"/>
              <a:t>2</a:t>
            </a:r>
          </a:p>
          <a:p>
            <a:pPr algn="r">
              <a:spcBef>
                <a:spcPct val="50000"/>
              </a:spcBef>
            </a:pPr>
            <a:r>
              <a:rPr lang="en-US" altLang="zh-TW" dirty="0" smtClean="0"/>
              <a:t>2</a:t>
            </a:r>
            <a:r>
              <a:rPr lang="en-US" altLang="zh-TW" dirty="0" smtClean="0">
                <a:solidFill>
                  <a:srgbClr val="FF0000"/>
                </a:solidFill>
              </a:rPr>
              <a:t>7</a:t>
            </a:r>
            <a:r>
              <a:rPr lang="en-US" altLang="zh-TW" dirty="0" smtClean="0"/>
              <a:t>2</a:t>
            </a:r>
            <a:endParaRPr lang="en-US" altLang="zh-TW" dirty="0"/>
          </a:p>
          <a:p>
            <a:pPr algn="r">
              <a:spcBef>
                <a:spcPct val="50000"/>
              </a:spcBef>
            </a:pPr>
            <a:r>
              <a:rPr lang="en-US" altLang="zh-TW" dirty="0" smtClean="0"/>
              <a:t>7</a:t>
            </a:r>
            <a:endParaRPr lang="en-US" altLang="zh-TW" dirty="0"/>
          </a:p>
          <a:p>
            <a:pPr algn="r">
              <a:spcBef>
                <a:spcPct val="50000"/>
              </a:spcBef>
            </a:pPr>
            <a:r>
              <a:rPr lang="en-US" altLang="zh-TW" dirty="0" smtClean="0"/>
              <a:t>12</a:t>
            </a:r>
            <a:endParaRPr lang="en-US" altLang="zh-TW" dirty="0"/>
          </a:p>
          <a:p>
            <a:pPr algn="r">
              <a:spcBef>
                <a:spcPct val="50000"/>
              </a:spcBef>
            </a:pPr>
            <a:r>
              <a:rPr lang="en-US" altLang="zh-TW" dirty="0" smtClean="0"/>
              <a:t>25</a:t>
            </a:r>
            <a:endParaRPr lang="en-US" altLang="zh-TW" dirty="0"/>
          </a:p>
          <a:p>
            <a:pPr algn="r">
              <a:spcBef>
                <a:spcPct val="50000"/>
              </a:spcBef>
            </a:pPr>
            <a:r>
              <a:rPr lang="en-US" altLang="zh-TW" dirty="0" smtClean="0"/>
              <a:t>1</a:t>
            </a:r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endParaRPr lang="en-US" altLang="zh-TW" dirty="0">
              <a:solidFill>
                <a:srgbClr val="FF0000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en-US" altLang="zh-TW" dirty="0">
                <a:solidFill>
                  <a:srgbClr val="FF0000"/>
                </a:solidFill>
              </a:rPr>
              <a:t>6</a:t>
            </a:r>
          </a:p>
          <a:p>
            <a:pPr algn="r">
              <a:spcBef>
                <a:spcPct val="50000"/>
              </a:spcBef>
            </a:pPr>
            <a:r>
              <a:rPr lang="en-US" altLang="zh-TW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85800" y="4618038"/>
            <a:ext cx="2438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/>
              <a:t>Sum / 11 </a:t>
            </a:r>
            <a:r>
              <a:rPr lang="en-US" altLang="zh-TW" sz="3200" dirty="0" smtClean="0"/>
              <a:t>=</a:t>
            </a:r>
            <a:endParaRPr lang="en-US" altLang="zh-TW" sz="3200" dirty="0">
              <a:solidFill>
                <a:srgbClr val="FF0000"/>
              </a:solidFill>
            </a:endParaRP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1447800" y="5486400"/>
            <a:ext cx="45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 smtClean="0">
                <a:solidFill>
                  <a:schemeClr val="hlink"/>
                </a:solidFill>
              </a:rPr>
              <a:t>0</a:t>
            </a:r>
            <a:endParaRPr lang="en-US" altLang="zh-TW" sz="3200" dirty="0">
              <a:solidFill>
                <a:schemeClr val="hlink"/>
              </a:solidFill>
            </a:endParaRPr>
          </a:p>
        </p:txBody>
      </p:sp>
      <p:sp>
        <p:nvSpPr>
          <p:cNvPr id="9240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Q.5</a:t>
            </a:r>
            <a:r>
              <a:rPr lang="en-US" altLang="zh-TW" dirty="0" smtClean="0">
                <a:solidFill>
                  <a:schemeClr val="tx1"/>
                </a:solidFill>
              </a:rPr>
              <a:t> HKID</a:t>
            </a:r>
            <a:r>
              <a:rPr lang="en-US" altLang="zh-TW" dirty="0">
                <a:solidFill>
                  <a:schemeClr val="tx1"/>
                </a:solidFill>
              </a:rPr>
              <a:t>:</a:t>
            </a:r>
            <a:r>
              <a:rPr lang="en-US" altLang="zh-TW" dirty="0">
                <a:solidFill>
                  <a:srgbClr val="FF0000"/>
                </a:solidFill>
              </a:rPr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Y</a:t>
            </a:r>
            <a:r>
              <a:rPr lang="en-US" altLang="zh-TW" dirty="0" smtClean="0">
                <a:solidFill>
                  <a:schemeClr val="tx1"/>
                </a:solidFill>
              </a:rPr>
              <a:t>125321</a:t>
            </a:r>
            <a:r>
              <a:rPr lang="en-US" altLang="zh-TW" dirty="0" smtClean="0">
                <a:solidFill>
                  <a:srgbClr val="FF0000"/>
                </a:solidFill>
              </a:rPr>
              <a:t>(x</a:t>
            </a:r>
            <a:r>
              <a:rPr lang="en-US" altLang="zh-TW" dirty="0">
                <a:solidFill>
                  <a:srgbClr val="FF0000"/>
                </a:solidFill>
              </a:rPr>
              <a:t>)  </a:t>
            </a:r>
            <a:r>
              <a:rPr lang="en-US" altLang="zh-TW" dirty="0">
                <a:solidFill>
                  <a:schemeClr val="tx1"/>
                </a:solidFill>
              </a:rPr>
              <a:t>x=?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709613" y="5486400"/>
            <a:ext cx="7381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/>
              <a:t>x =</a:t>
            </a: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2838236" y="4600948"/>
            <a:ext cx="7574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TW" sz="3200" dirty="0" smtClean="0"/>
              <a:t>78</a:t>
            </a:r>
            <a:endParaRPr lang="en-US" altLang="zh-TW" sz="3200" dirty="0"/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3290887" y="4354726"/>
            <a:ext cx="8763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TW" sz="3200" u="sng" dirty="0" smtClean="0">
                <a:solidFill>
                  <a:srgbClr val="FF0000"/>
                </a:solidFill>
              </a:rPr>
              <a:t> 0</a:t>
            </a:r>
            <a:r>
              <a:rPr lang="en-US" altLang="zh-TW" sz="32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altLang="zh-TW" sz="3200" dirty="0" smtClean="0">
                <a:solidFill>
                  <a:srgbClr val="0000FF"/>
                </a:solidFill>
              </a:rPr>
              <a:t>11</a:t>
            </a:r>
            <a:endParaRPr lang="en-US" altLang="zh-TW" sz="3200" dirty="0">
              <a:solidFill>
                <a:srgbClr val="0000FF"/>
              </a:solidFill>
            </a:endParaRPr>
          </a:p>
        </p:txBody>
      </p:sp>
      <p:grpSp>
        <p:nvGrpSpPr>
          <p:cNvPr id="31" name="群組 30"/>
          <p:cNvGrpSpPr/>
          <p:nvPr/>
        </p:nvGrpSpPr>
        <p:grpSpPr>
          <a:xfrm>
            <a:off x="6115403" y="4134897"/>
            <a:ext cx="1275997" cy="646331"/>
            <a:chOff x="4820003" y="2376843"/>
            <a:chExt cx="1275997" cy="646331"/>
          </a:xfrm>
        </p:grpSpPr>
        <p:sp>
          <p:nvSpPr>
            <p:cNvPr id="32" name="Line 9"/>
            <p:cNvSpPr>
              <a:spLocks noChangeShapeType="1"/>
            </p:cNvSpPr>
            <p:nvPr/>
          </p:nvSpPr>
          <p:spPr bwMode="auto">
            <a:xfrm>
              <a:off x="4953000" y="2514600"/>
              <a:ext cx="1143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HK" altLang="en-US" sz="2800"/>
            </a:p>
          </p:txBody>
        </p:sp>
        <p:sp>
          <p:nvSpPr>
            <p:cNvPr id="33" name="Text Box 10"/>
            <p:cNvSpPr txBox="1">
              <a:spLocks noChangeArrowheads="1"/>
            </p:cNvSpPr>
            <p:nvPr/>
          </p:nvSpPr>
          <p:spPr bwMode="auto">
            <a:xfrm>
              <a:off x="4820003" y="2376843"/>
              <a:ext cx="381000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3600" dirty="0"/>
                <a:t>)</a:t>
              </a:r>
            </a:p>
          </p:txBody>
        </p:sp>
      </p:grp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6363406" y="4235430"/>
            <a:ext cx="9330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2800" dirty="0" smtClean="0"/>
              <a:t>858</a:t>
            </a:r>
            <a:endParaRPr lang="en-US" altLang="zh-TW" sz="2800" dirty="0"/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5563306" y="4235430"/>
            <a:ext cx="6667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2800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6648803" y="3694133"/>
            <a:ext cx="4385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2800" dirty="0" smtClean="0">
                <a:solidFill>
                  <a:srgbClr val="FF0000"/>
                </a:solidFill>
              </a:rPr>
              <a:t>7</a:t>
            </a:r>
            <a:endParaRPr lang="en-US" altLang="zh-TW" sz="2800" dirty="0">
              <a:solidFill>
                <a:srgbClr val="FF0000"/>
              </a:solidFill>
            </a:endParaRP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6344003" y="461643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2800" dirty="0" smtClean="0"/>
              <a:t>77</a:t>
            </a:r>
            <a:endParaRPr lang="en-US" altLang="zh-TW" sz="2800" dirty="0"/>
          </a:p>
        </p:txBody>
      </p:sp>
      <p:sp>
        <p:nvSpPr>
          <p:cNvPr id="38" name="Line 15"/>
          <p:cNvSpPr>
            <a:spLocks noChangeShapeType="1"/>
          </p:cNvSpPr>
          <p:nvPr/>
        </p:nvSpPr>
        <p:spPr bwMode="auto">
          <a:xfrm>
            <a:off x="6314370" y="5110854"/>
            <a:ext cx="109643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 sz="2800"/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6572603" y="5092242"/>
            <a:ext cx="7239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2800" dirty="0" smtClean="0">
                <a:solidFill>
                  <a:srgbClr val="FF0000"/>
                </a:solidFill>
              </a:rPr>
              <a:t>88</a:t>
            </a:r>
            <a:endParaRPr lang="en-US" altLang="zh-TW" sz="2800" dirty="0">
              <a:solidFill>
                <a:srgbClr val="FF0000"/>
              </a:solidFill>
            </a:endParaRPr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6619170" y="5450664"/>
            <a:ext cx="6773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2800" dirty="0" smtClean="0"/>
              <a:t>88</a:t>
            </a:r>
            <a:endParaRPr lang="en-US" altLang="zh-TW" sz="2800" dirty="0"/>
          </a:p>
        </p:txBody>
      </p:sp>
      <p:sp>
        <p:nvSpPr>
          <p:cNvPr id="41" name="Line 19"/>
          <p:cNvSpPr>
            <a:spLocks noChangeShapeType="1"/>
          </p:cNvSpPr>
          <p:nvPr/>
        </p:nvSpPr>
        <p:spPr bwMode="auto">
          <a:xfrm>
            <a:off x="6322837" y="5949054"/>
            <a:ext cx="108796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 sz="2800"/>
          </a:p>
        </p:txBody>
      </p:sp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6940198" y="5967666"/>
            <a:ext cx="3563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2800" dirty="0" smtClean="0">
                <a:solidFill>
                  <a:srgbClr val="FF0000"/>
                </a:solidFill>
              </a:rPr>
              <a:t>0</a:t>
            </a:r>
            <a:endParaRPr lang="en-US" altLang="zh-TW" sz="2800" dirty="0">
              <a:solidFill>
                <a:srgbClr val="FF0000"/>
              </a:solidFill>
            </a:endParaRPr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6915503" y="3694133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2800" dirty="0" smtClean="0"/>
              <a:t>8</a:t>
            </a: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7673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4" grpId="0"/>
      <p:bldP spid="9235" grpId="0"/>
      <p:bldP spid="9237" grpId="0"/>
      <p:bldP spid="20" grpId="0"/>
      <p:bldP spid="21" grpId="0"/>
      <p:bldP spid="34" grpId="0"/>
      <p:bldP spid="36" grpId="0"/>
      <p:bldP spid="37" grpId="0"/>
      <p:bldP spid="39" grpId="0"/>
      <p:bldP spid="40" grpId="0"/>
      <p:bldP spid="42" grpId="0"/>
      <p:bldP spid="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Check Digit</a:t>
            </a:r>
            <a:endParaRPr lang="en-US" altLang="zh-TW"/>
          </a:p>
        </p:txBody>
      </p:sp>
      <p:sp>
        <p:nvSpPr>
          <p:cNvPr id="19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B48E-CEF8-4A5B-A0EA-5BFEB3A10B9B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81000" y="1752600"/>
            <a:ext cx="853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4800"/>
              <a:t>9   6   2   </a:t>
            </a:r>
            <a:r>
              <a:rPr lang="en-US" altLang="zh-TW" sz="4800">
                <a:solidFill>
                  <a:srgbClr val="FF0000"/>
                </a:solidFill>
              </a:rPr>
              <a:t>0   0   1</a:t>
            </a:r>
            <a:r>
              <a:rPr lang="en-US" altLang="zh-TW" sz="4800"/>
              <a:t>   0   0   6   </a:t>
            </a:r>
            <a:r>
              <a:rPr lang="en-US" altLang="zh-TW" sz="48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3555" name="AutoShape 3"/>
          <p:cNvSpPr>
            <a:spLocks/>
          </p:cNvSpPr>
          <p:nvPr/>
        </p:nvSpPr>
        <p:spPr bwMode="auto">
          <a:xfrm>
            <a:off x="1641475" y="3200400"/>
            <a:ext cx="576263" cy="576263"/>
          </a:xfrm>
          <a:prstGeom prst="callout1">
            <a:avLst>
              <a:gd name="adj1" fmla="val 80167"/>
              <a:gd name="adj2" fmla="val -13222"/>
              <a:gd name="adj3" fmla="val -53444"/>
              <a:gd name="adj4" fmla="val -1322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280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3556" name="AutoShape 4"/>
          <p:cNvSpPr>
            <a:spLocks/>
          </p:cNvSpPr>
          <p:nvPr/>
        </p:nvSpPr>
        <p:spPr bwMode="auto">
          <a:xfrm>
            <a:off x="2487613" y="3200400"/>
            <a:ext cx="576262" cy="576263"/>
          </a:xfrm>
          <a:prstGeom prst="callout1">
            <a:avLst>
              <a:gd name="adj1" fmla="val 80167"/>
              <a:gd name="adj2" fmla="val -13222"/>
              <a:gd name="adj3" fmla="val -104134"/>
              <a:gd name="adj4" fmla="val -13222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280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3557" name="AutoShape 5"/>
          <p:cNvSpPr>
            <a:spLocks/>
          </p:cNvSpPr>
          <p:nvPr/>
        </p:nvSpPr>
        <p:spPr bwMode="auto">
          <a:xfrm>
            <a:off x="3335338" y="3200400"/>
            <a:ext cx="576262" cy="576263"/>
          </a:xfrm>
          <a:prstGeom prst="callout1">
            <a:avLst>
              <a:gd name="adj1" fmla="val 80167"/>
              <a:gd name="adj2" fmla="val -13222"/>
              <a:gd name="adj3" fmla="val -53444"/>
              <a:gd name="adj4" fmla="val -1322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280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3558" name="AutoShape 6"/>
          <p:cNvSpPr>
            <a:spLocks/>
          </p:cNvSpPr>
          <p:nvPr/>
        </p:nvSpPr>
        <p:spPr bwMode="auto">
          <a:xfrm>
            <a:off x="4181475" y="3200400"/>
            <a:ext cx="576263" cy="576263"/>
          </a:xfrm>
          <a:prstGeom prst="callout1">
            <a:avLst>
              <a:gd name="adj1" fmla="val 80167"/>
              <a:gd name="adj2" fmla="val -13222"/>
              <a:gd name="adj3" fmla="val -99722"/>
              <a:gd name="adj4" fmla="val -13222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28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3559" name="AutoShape 7"/>
          <p:cNvSpPr>
            <a:spLocks/>
          </p:cNvSpPr>
          <p:nvPr/>
        </p:nvSpPr>
        <p:spPr bwMode="auto">
          <a:xfrm>
            <a:off x="5027613" y="3200400"/>
            <a:ext cx="576262" cy="576263"/>
          </a:xfrm>
          <a:prstGeom prst="callout1">
            <a:avLst>
              <a:gd name="adj1" fmla="val 80167"/>
              <a:gd name="adj2" fmla="val -13222"/>
              <a:gd name="adj3" fmla="val -53444"/>
              <a:gd name="adj4" fmla="val -1322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28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3560" name="AutoShape 8"/>
          <p:cNvSpPr>
            <a:spLocks/>
          </p:cNvSpPr>
          <p:nvPr/>
        </p:nvSpPr>
        <p:spPr bwMode="auto">
          <a:xfrm>
            <a:off x="5875338" y="3200400"/>
            <a:ext cx="576262" cy="576263"/>
          </a:xfrm>
          <a:prstGeom prst="callout1">
            <a:avLst>
              <a:gd name="adj1" fmla="val 80167"/>
              <a:gd name="adj2" fmla="val -13222"/>
              <a:gd name="adj3" fmla="val -101931"/>
              <a:gd name="adj4" fmla="val -13222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28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3561" name="AutoShape 9"/>
          <p:cNvSpPr>
            <a:spLocks/>
          </p:cNvSpPr>
          <p:nvPr/>
        </p:nvSpPr>
        <p:spPr bwMode="auto">
          <a:xfrm>
            <a:off x="6721475" y="3200400"/>
            <a:ext cx="576263" cy="576263"/>
          </a:xfrm>
          <a:prstGeom prst="callout1">
            <a:avLst>
              <a:gd name="adj1" fmla="val 80167"/>
              <a:gd name="adj2" fmla="val -13222"/>
              <a:gd name="adj3" fmla="val -53444"/>
              <a:gd name="adj4" fmla="val -1322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28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3562" name="AutoShape 10"/>
          <p:cNvSpPr>
            <a:spLocks/>
          </p:cNvSpPr>
          <p:nvPr/>
        </p:nvSpPr>
        <p:spPr bwMode="auto">
          <a:xfrm>
            <a:off x="7567613" y="3200400"/>
            <a:ext cx="576262" cy="576263"/>
          </a:xfrm>
          <a:prstGeom prst="callout1">
            <a:avLst>
              <a:gd name="adj1" fmla="val 80167"/>
              <a:gd name="adj2" fmla="val -13222"/>
              <a:gd name="adj3" fmla="val -108264"/>
              <a:gd name="adj4" fmla="val -13222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28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56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ISBN-10: check digit </a:t>
            </a:r>
            <a:r>
              <a:rPr lang="zh-TW" altLang="en-US">
                <a:solidFill>
                  <a:schemeClr val="tx1"/>
                </a:solidFill>
              </a:rPr>
              <a:t>檢查數位</a:t>
            </a:r>
          </a:p>
        </p:txBody>
      </p:sp>
      <p:sp>
        <p:nvSpPr>
          <p:cNvPr id="23564" name="AutoShape 12"/>
          <p:cNvSpPr>
            <a:spLocks/>
          </p:cNvSpPr>
          <p:nvPr/>
        </p:nvSpPr>
        <p:spPr bwMode="auto">
          <a:xfrm>
            <a:off x="795338" y="3200400"/>
            <a:ext cx="728662" cy="576263"/>
          </a:xfrm>
          <a:prstGeom prst="callout1">
            <a:avLst>
              <a:gd name="adj1" fmla="val 80167"/>
              <a:gd name="adj2" fmla="val -10458"/>
              <a:gd name="adj3" fmla="val -104134"/>
              <a:gd name="adj4" fmla="val -10458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280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23565" name="AutoShape 13"/>
          <p:cNvSpPr>
            <a:spLocks/>
          </p:cNvSpPr>
          <p:nvPr/>
        </p:nvSpPr>
        <p:spPr bwMode="auto">
          <a:xfrm>
            <a:off x="8415338" y="3200400"/>
            <a:ext cx="576262" cy="576263"/>
          </a:xfrm>
          <a:prstGeom prst="callout1">
            <a:avLst>
              <a:gd name="adj1" fmla="val 80167"/>
              <a:gd name="adj2" fmla="val -13222"/>
              <a:gd name="adj3" fmla="val -53444"/>
              <a:gd name="adj4" fmla="val -1322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28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2057400" y="4267200"/>
            <a:ext cx="6019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200">
                <a:solidFill>
                  <a:srgbClr val="FF0000"/>
                </a:solidFill>
              </a:rPr>
              <a:t>9</a:t>
            </a:r>
            <a:r>
              <a:rPr lang="en-US" altLang="zh-TW" sz="3200"/>
              <a:t>(10) +</a:t>
            </a:r>
            <a:r>
              <a:rPr lang="en-US" altLang="zh-TW" sz="3200">
                <a:solidFill>
                  <a:srgbClr val="FF0000"/>
                </a:solidFill>
              </a:rPr>
              <a:t>6</a:t>
            </a:r>
            <a:r>
              <a:rPr lang="en-US" altLang="zh-TW" sz="3200"/>
              <a:t>(9) +</a:t>
            </a:r>
            <a:r>
              <a:rPr lang="en-US" altLang="zh-TW" sz="3200">
                <a:solidFill>
                  <a:srgbClr val="FF0000"/>
                </a:solidFill>
              </a:rPr>
              <a:t>2</a:t>
            </a:r>
            <a:r>
              <a:rPr lang="en-US" altLang="zh-TW" sz="3200"/>
              <a:t>(8) +</a:t>
            </a:r>
            <a:r>
              <a:rPr lang="en-US" altLang="zh-TW" sz="3200">
                <a:solidFill>
                  <a:srgbClr val="FF0000"/>
                </a:solidFill>
              </a:rPr>
              <a:t>0</a:t>
            </a:r>
            <a:r>
              <a:rPr lang="en-US" altLang="zh-TW" sz="3200"/>
              <a:t>(7) +</a:t>
            </a:r>
            <a:r>
              <a:rPr lang="en-US" altLang="zh-TW" sz="3200">
                <a:solidFill>
                  <a:srgbClr val="FF0000"/>
                </a:solidFill>
              </a:rPr>
              <a:t>0</a:t>
            </a:r>
            <a:r>
              <a:rPr lang="en-US" altLang="zh-TW" sz="3200"/>
              <a:t>(6) +</a:t>
            </a:r>
            <a:r>
              <a:rPr lang="en-US" altLang="zh-TW" sz="3200">
                <a:solidFill>
                  <a:srgbClr val="FF0000"/>
                </a:solidFill>
              </a:rPr>
              <a:t>1</a:t>
            </a:r>
            <a:r>
              <a:rPr lang="en-US" altLang="zh-TW" sz="3200"/>
              <a:t>(5) +</a:t>
            </a:r>
            <a:r>
              <a:rPr lang="en-US" altLang="zh-TW" sz="3200">
                <a:solidFill>
                  <a:srgbClr val="FF0000"/>
                </a:solidFill>
              </a:rPr>
              <a:t>0</a:t>
            </a:r>
            <a:r>
              <a:rPr lang="en-US" altLang="zh-TW" sz="3200"/>
              <a:t>(4) +</a:t>
            </a:r>
            <a:r>
              <a:rPr lang="en-US" altLang="zh-TW" sz="3200">
                <a:solidFill>
                  <a:srgbClr val="FF0000"/>
                </a:solidFill>
              </a:rPr>
              <a:t>0</a:t>
            </a:r>
            <a:r>
              <a:rPr lang="en-US" altLang="zh-TW" sz="3200"/>
              <a:t>(3) +</a:t>
            </a:r>
            <a:r>
              <a:rPr lang="en-US" altLang="zh-TW" sz="3200">
                <a:solidFill>
                  <a:srgbClr val="FF0000"/>
                </a:solidFill>
              </a:rPr>
              <a:t>6</a:t>
            </a:r>
            <a:r>
              <a:rPr lang="en-US" altLang="zh-TW" sz="3200"/>
              <a:t>(2) +</a:t>
            </a:r>
            <a:r>
              <a:rPr lang="en-US" altLang="zh-TW" sz="3200">
                <a:solidFill>
                  <a:srgbClr val="FF0000"/>
                </a:solidFill>
              </a:rPr>
              <a:t>X</a:t>
            </a:r>
            <a:r>
              <a:rPr lang="en-US" altLang="zh-TW" sz="3200"/>
              <a:t>(1)</a:t>
            </a: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609600" y="4267200"/>
            <a:ext cx="1370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/>
              <a:t>Sum =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1600200" y="55626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200"/>
              <a:t>= </a:t>
            </a:r>
            <a:r>
              <a:rPr lang="en-US" altLang="zh-TW" sz="3200">
                <a:solidFill>
                  <a:srgbClr val="FF0000"/>
                </a:solidFill>
              </a:rPr>
              <a:t>187</a:t>
            </a:r>
            <a:endParaRPr lang="en-US" altLang="zh-TW" sz="3200"/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3581400" y="5638800"/>
            <a:ext cx="335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600">
                <a:solidFill>
                  <a:srgbClr val="FF0000"/>
                </a:solidFill>
                <a:latin typeface="Verdana" panose="020B0604030504040204" pitchFamily="34" charset="0"/>
                <a:sym typeface="Wingdings" panose="05000000000000000000" pitchFamily="2" charset="2"/>
              </a:rPr>
              <a:t> </a:t>
            </a:r>
            <a:r>
              <a:rPr lang="en-US" altLang="zh-TW" sz="2400">
                <a:solidFill>
                  <a:srgbClr val="FF0000"/>
                </a:solidFill>
                <a:latin typeface="Verdana" panose="020B0604030504040204" pitchFamily="34" charset="0"/>
              </a:rPr>
              <a:t>187</a:t>
            </a:r>
            <a:r>
              <a:rPr lang="zh-TW" altLang="en-US" sz="2400">
                <a:solidFill>
                  <a:schemeClr val="tx2"/>
                </a:solidFill>
                <a:latin typeface="Verdana" panose="020B0604030504040204" pitchFamily="34" charset="0"/>
              </a:rPr>
              <a:t>可以被</a:t>
            </a:r>
            <a:r>
              <a:rPr lang="en-US" altLang="zh-TW" sz="2400">
                <a:solidFill>
                  <a:srgbClr val="FF0000"/>
                </a:solidFill>
                <a:latin typeface="Verdana" panose="020B0604030504040204" pitchFamily="34" charset="0"/>
              </a:rPr>
              <a:t>11</a:t>
            </a:r>
            <a:r>
              <a:rPr lang="zh-TW" altLang="en-US" sz="2400">
                <a:solidFill>
                  <a:schemeClr val="tx2"/>
                </a:solidFill>
                <a:latin typeface="Verdana" panose="020B0604030504040204" pitchFamily="34" charset="0"/>
              </a:rPr>
              <a:t>整除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  <p:bldP spid="23556" grpId="0" animBg="1"/>
      <p:bldP spid="23557" grpId="0" animBg="1"/>
      <p:bldP spid="23558" grpId="0" animBg="1"/>
      <p:bldP spid="23559" grpId="0" animBg="1"/>
      <p:bldP spid="23560" grpId="0" animBg="1"/>
      <p:bldP spid="23561" grpId="0" animBg="1"/>
      <p:bldP spid="23562" grpId="0" animBg="1"/>
      <p:bldP spid="23564" grpId="0" animBg="1"/>
      <p:bldP spid="23565" grpId="0" animBg="1"/>
      <p:bldP spid="23566" grpId="0"/>
      <p:bldP spid="23568" grpId="0"/>
      <p:bldP spid="2356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Check Digit</a:t>
            </a:r>
            <a:endParaRPr lang="en-US" altLang="zh-TW"/>
          </a:p>
        </p:txBody>
      </p:sp>
      <p:sp>
        <p:nvSpPr>
          <p:cNvPr id="1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BC96-2AB6-4B3A-AB62-E8A989D6752B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VISA:</a:t>
            </a:r>
            <a:r>
              <a:rPr lang="en-US" altLang="zh-TW" dirty="0">
                <a:solidFill>
                  <a:srgbClr val="FF0000"/>
                </a:solidFill>
              </a:rPr>
              <a:t>	1</a:t>
            </a:r>
            <a:r>
              <a:rPr lang="en-US" altLang="zh-TW" dirty="0"/>
              <a:t>2</a:t>
            </a:r>
            <a:r>
              <a:rPr lang="en-US" altLang="zh-TW" dirty="0">
                <a:solidFill>
                  <a:srgbClr val="FF0000"/>
                </a:solidFill>
              </a:rPr>
              <a:t>3</a:t>
            </a:r>
            <a:r>
              <a:rPr lang="en-US" altLang="zh-TW" dirty="0">
                <a:solidFill>
                  <a:schemeClr val="tx1"/>
                </a:solidFill>
              </a:rPr>
              <a:t>4 </a:t>
            </a:r>
            <a:r>
              <a:rPr lang="en-US" altLang="zh-TW" dirty="0">
                <a:solidFill>
                  <a:srgbClr val="FF0000"/>
                </a:solidFill>
              </a:rPr>
              <a:t>6</a:t>
            </a:r>
            <a:r>
              <a:rPr lang="en-US" altLang="zh-TW" dirty="0">
                <a:solidFill>
                  <a:schemeClr val="tx1"/>
                </a:solidFill>
              </a:rPr>
              <a:t>7</a:t>
            </a:r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en-US" altLang="zh-TW" dirty="0">
                <a:solidFill>
                  <a:schemeClr val="tx1"/>
                </a:solidFill>
              </a:rPr>
              <a:t>9 </a:t>
            </a:r>
            <a:r>
              <a:rPr lang="en-US" altLang="zh-TW" dirty="0">
                <a:solidFill>
                  <a:srgbClr val="FF0000"/>
                </a:solidFill>
              </a:rPr>
              <a:t>1</a:t>
            </a:r>
            <a:r>
              <a:rPr lang="en-US" altLang="zh-TW" dirty="0">
                <a:solidFill>
                  <a:schemeClr val="tx1"/>
                </a:solidFill>
              </a:rPr>
              <a:t>2</a:t>
            </a:r>
            <a:r>
              <a:rPr lang="en-US" altLang="zh-TW" dirty="0">
                <a:solidFill>
                  <a:srgbClr val="FF0000"/>
                </a:solidFill>
              </a:rPr>
              <a:t>3</a:t>
            </a:r>
            <a:r>
              <a:rPr lang="en-US" altLang="zh-TW" dirty="0">
                <a:solidFill>
                  <a:schemeClr val="tx1"/>
                </a:solidFill>
              </a:rPr>
              <a:t>4 </a:t>
            </a:r>
            <a:r>
              <a:rPr lang="en-US" altLang="zh-TW" dirty="0">
                <a:solidFill>
                  <a:srgbClr val="FF0000"/>
                </a:solidFill>
              </a:rPr>
              <a:t>6</a:t>
            </a:r>
            <a:r>
              <a:rPr lang="en-US" altLang="zh-TW" dirty="0">
                <a:solidFill>
                  <a:schemeClr val="tx1"/>
                </a:solidFill>
              </a:rPr>
              <a:t>7</a:t>
            </a:r>
            <a:r>
              <a:rPr lang="en-US" altLang="zh-TW" dirty="0">
                <a:solidFill>
                  <a:srgbClr val="FF0000"/>
                </a:solidFill>
              </a:rPr>
              <a:t>8</a:t>
            </a:r>
            <a:r>
              <a:rPr lang="en-US" altLang="zh-TW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981200" y="1447800"/>
            <a:ext cx="449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</a:rPr>
              <a:t>  1</a:t>
            </a:r>
            <a:r>
              <a:rPr lang="en-US" altLang="zh-TW" sz="3200" dirty="0"/>
              <a:t>(2) +</a:t>
            </a:r>
            <a:r>
              <a:rPr lang="en-US" altLang="zh-TW" sz="3200" dirty="0">
                <a:solidFill>
                  <a:srgbClr val="FF0000"/>
                </a:solidFill>
              </a:rPr>
              <a:t>3</a:t>
            </a:r>
            <a:r>
              <a:rPr lang="en-US" altLang="zh-TW" sz="3200" dirty="0"/>
              <a:t>(2) +</a:t>
            </a:r>
            <a:r>
              <a:rPr lang="en-US" altLang="zh-TW" sz="3200" dirty="0">
                <a:solidFill>
                  <a:srgbClr val="FF0000"/>
                </a:solidFill>
              </a:rPr>
              <a:t>6</a:t>
            </a:r>
            <a:r>
              <a:rPr lang="en-US" altLang="zh-TW" sz="3200" dirty="0"/>
              <a:t>(2) +</a:t>
            </a:r>
            <a:r>
              <a:rPr lang="en-US" altLang="zh-TW" sz="3200" dirty="0">
                <a:solidFill>
                  <a:srgbClr val="FF0000"/>
                </a:solidFill>
              </a:rPr>
              <a:t>8</a:t>
            </a:r>
            <a:r>
              <a:rPr lang="en-US" altLang="zh-TW" sz="3200" dirty="0"/>
              <a:t>(2) +</a:t>
            </a:r>
            <a:r>
              <a:rPr lang="en-US" altLang="zh-TW" sz="3200" dirty="0">
                <a:solidFill>
                  <a:srgbClr val="FF0000"/>
                </a:solidFill>
              </a:rPr>
              <a:t>1</a:t>
            </a:r>
            <a:r>
              <a:rPr lang="en-US" altLang="zh-TW" sz="3200" dirty="0"/>
              <a:t>(2) +</a:t>
            </a:r>
            <a:r>
              <a:rPr lang="en-US" altLang="zh-TW" sz="3200" dirty="0">
                <a:solidFill>
                  <a:srgbClr val="FF0000"/>
                </a:solidFill>
              </a:rPr>
              <a:t>3</a:t>
            </a:r>
            <a:r>
              <a:rPr lang="en-US" altLang="zh-TW" sz="3200" dirty="0"/>
              <a:t>(2) +</a:t>
            </a:r>
            <a:r>
              <a:rPr lang="en-US" altLang="zh-TW" sz="3200" dirty="0">
                <a:solidFill>
                  <a:srgbClr val="FF0000"/>
                </a:solidFill>
              </a:rPr>
              <a:t>6</a:t>
            </a:r>
            <a:r>
              <a:rPr lang="en-US" altLang="zh-TW" sz="3200" dirty="0"/>
              <a:t>(2) +</a:t>
            </a:r>
            <a:r>
              <a:rPr lang="en-US" altLang="zh-TW" sz="3200" dirty="0">
                <a:solidFill>
                  <a:srgbClr val="FF0000"/>
                </a:solidFill>
              </a:rPr>
              <a:t>8</a:t>
            </a:r>
            <a:r>
              <a:rPr lang="en-US" altLang="zh-TW" sz="3200" dirty="0"/>
              <a:t>(2)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09600" y="1447800"/>
            <a:ext cx="15954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rgbClr val="FF0000"/>
                </a:solidFill>
              </a:rPr>
              <a:t>Sum</a:t>
            </a:r>
            <a:r>
              <a:rPr lang="en-US" altLang="zh-TW" sz="3200"/>
              <a:t>1 =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09600" y="54864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200"/>
              <a:t>Total = </a:t>
            </a:r>
            <a:r>
              <a:rPr lang="en-US" altLang="zh-TW" sz="3200">
                <a:solidFill>
                  <a:srgbClr val="FF0000"/>
                </a:solidFill>
              </a:rPr>
              <a:t>36+44 </a:t>
            </a:r>
            <a:r>
              <a:rPr lang="en-US" altLang="zh-TW" sz="3200"/>
              <a:t>= 80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495800" y="5486400"/>
            <a:ext cx="335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600">
                <a:solidFill>
                  <a:srgbClr val="FF0000"/>
                </a:solidFill>
                <a:latin typeface="Verdana" panose="020B0604030504040204" pitchFamily="34" charset="0"/>
                <a:sym typeface="Wingdings" panose="05000000000000000000" pitchFamily="2" charset="2"/>
              </a:rPr>
              <a:t> </a:t>
            </a:r>
            <a:r>
              <a:rPr lang="en-US" altLang="zh-TW" sz="2400">
                <a:solidFill>
                  <a:srgbClr val="FF0000"/>
                </a:solidFill>
                <a:latin typeface="Verdana" panose="020B0604030504040204" pitchFamily="34" charset="0"/>
              </a:rPr>
              <a:t>80</a:t>
            </a:r>
            <a:r>
              <a:rPr lang="zh-TW" altLang="en-US" sz="2400">
                <a:solidFill>
                  <a:schemeClr val="tx2"/>
                </a:solidFill>
                <a:latin typeface="Verdana" panose="020B0604030504040204" pitchFamily="34" charset="0"/>
              </a:rPr>
              <a:t>可以被</a:t>
            </a:r>
            <a:r>
              <a:rPr lang="en-US" altLang="zh-TW" sz="2400">
                <a:solidFill>
                  <a:srgbClr val="FF0000"/>
                </a:solidFill>
                <a:latin typeface="Verdana" panose="020B0604030504040204" pitchFamily="34" charset="0"/>
              </a:rPr>
              <a:t>10</a:t>
            </a:r>
            <a:r>
              <a:rPr lang="zh-TW" altLang="en-US" sz="2400">
                <a:solidFill>
                  <a:schemeClr val="tx2"/>
                </a:solidFill>
                <a:latin typeface="Verdana" panose="020B0604030504040204" pitchFamily="34" charset="0"/>
              </a:rPr>
              <a:t>整除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752600" y="2667000"/>
            <a:ext cx="701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200" dirty="0"/>
              <a:t>=  </a:t>
            </a:r>
            <a:r>
              <a:rPr lang="en-US" altLang="zh-TW" sz="3200" dirty="0">
                <a:solidFill>
                  <a:srgbClr val="FF0000"/>
                </a:solidFill>
              </a:rPr>
              <a:t>2</a:t>
            </a:r>
            <a:r>
              <a:rPr lang="en-US" altLang="zh-TW" sz="3200" dirty="0"/>
              <a:t> +</a:t>
            </a:r>
            <a:r>
              <a:rPr lang="en-US" altLang="zh-TW" sz="3200" dirty="0">
                <a:solidFill>
                  <a:srgbClr val="FF0000"/>
                </a:solidFill>
              </a:rPr>
              <a:t>6</a:t>
            </a:r>
            <a:r>
              <a:rPr lang="en-US" altLang="zh-TW" sz="3200" dirty="0"/>
              <a:t>   +</a:t>
            </a:r>
            <a:r>
              <a:rPr lang="en-US" altLang="zh-TW" sz="3200" dirty="0">
                <a:solidFill>
                  <a:srgbClr val="FF0000"/>
                </a:solidFill>
              </a:rPr>
              <a:t>12</a:t>
            </a:r>
            <a:r>
              <a:rPr lang="en-US" altLang="zh-TW" sz="3200" dirty="0"/>
              <a:t>  +</a:t>
            </a:r>
            <a:r>
              <a:rPr lang="en-US" altLang="zh-TW" sz="3200" dirty="0">
                <a:solidFill>
                  <a:srgbClr val="FF0000"/>
                </a:solidFill>
              </a:rPr>
              <a:t>16 </a:t>
            </a:r>
            <a:r>
              <a:rPr lang="en-US" altLang="zh-TW" sz="3200" dirty="0"/>
              <a:t> +</a:t>
            </a:r>
            <a:r>
              <a:rPr lang="en-US" altLang="zh-TW" sz="3200" dirty="0">
                <a:solidFill>
                  <a:srgbClr val="FF0000"/>
                </a:solidFill>
              </a:rPr>
              <a:t>2</a:t>
            </a:r>
            <a:r>
              <a:rPr lang="en-US" altLang="zh-TW" sz="3200" dirty="0"/>
              <a:t> +</a:t>
            </a:r>
            <a:r>
              <a:rPr lang="en-US" altLang="zh-TW" sz="3200" dirty="0">
                <a:solidFill>
                  <a:srgbClr val="FF0000"/>
                </a:solidFill>
              </a:rPr>
              <a:t>6</a:t>
            </a:r>
            <a:r>
              <a:rPr lang="en-US" altLang="zh-TW" sz="3200" dirty="0"/>
              <a:t>  +</a:t>
            </a:r>
            <a:r>
              <a:rPr lang="en-US" altLang="zh-TW" sz="3200" dirty="0">
                <a:solidFill>
                  <a:srgbClr val="FF0000"/>
                </a:solidFill>
              </a:rPr>
              <a:t>12</a:t>
            </a:r>
            <a:r>
              <a:rPr lang="en-US" altLang="zh-TW" sz="3200" dirty="0"/>
              <a:t>  +</a:t>
            </a:r>
            <a:r>
              <a:rPr lang="en-US" altLang="zh-TW" sz="3200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09600" y="4754563"/>
            <a:ext cx="15954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chemeClr val="hlink"/>
                </a:solidFill>
              </a:rPr>
              <a:t>Sum</a:t>
            </a:r>
            <a:r>
              <a:rPr lang="en-US" altLang="zh-TW" sz="3200"/>
              <a:t>2 =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209800" y="4754563"/>
            <a:ext cx="548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>
                <a:solidFill>
                  <a:srgbClr val="FF0000"/>
                </a:solidFill>
              </a:rPr>
              <a:t>2</a:t>
            </a:r>
            <a:r>
              <a:rPr lang="en-US" altLang="zh-TW" sz="3200"/>
              <a:t> +</a:t>
            </a:r>
            <a:r>
              <a:rPr lang="en-US" altLang="zh-TW" sz="3200">
                <a:solidFill>
                  <a:srgbClr val="FF0000"/>
                </a:solidFill>
              </a:rPr>
              <a:t>4</a:t>
            </a:r>
            <a:r>
              <a:rPr lang="en-US" altLang="zh-TW" sz="3200"/>
              <a:t> +</a:t>
            </a:r>
            <a:r>
              <a:rPr lang="en-US" altLang="zh-TW" sz="3200">
                <a:solidFill>
                  <a:srgbClr val="FF0000"/>
                </a:solidFill>
              </a:rPr>
              <a:t>7</a:t>
            </a:r>
            <a:r>
              <a:rPr lang="en-US" altLang="zh-TW" sz="3200"/>
              <a:t> +</a:t>
            </a:r>
            <a:r>
              <a:rPr lang="en-US" altLang="zh-TW" sz="3200">
                <a:solidFill>
                  <a:srgbClr val="FF0000"/>
                </a:solidFill>
              </a:rPr>
              <a:t>9</a:t>
            </a:r>
            <a:r>
              <a:rPr lang="en-US" altLang="zh-TW" sz="3200"/>
              <a:t> +</a:t>
            </a:r>
            <a:r>
              <a:rPr lang="en-US" altLang="zh-TW" sz="3200">
                <a:solidFill>
                  <a:srgbClr val="FF0000"/>
                </a:solidFill>
              </a:rPr>
              <a:t>2</a:t>
            </a:r>
            <a:r>
              <a:rPr lang="en-US" altLang="zh-TW" sz="3200"/>
              <a:t> +</a:t>
            </a:r>
            <a:r>
              <a:rPr lang="en-US" altLang="zh-TW" sz="3200">
                <a:solidFill>
                  <a:srgbClr val="FF0000"/>
                </a:solidFill>
              </a:rPr>
              <a:t>4</a:t>
            </a:r>
            <a:r>
              <a:rPr lang="en-US" altLang="zh-TW" sz="3200"/>
              <a:t> +</a:t>
            </a:r>
            <a:r>
              <a:rPr lang="en-US" altLang="zh-TW" sz="3200">
                <a:solidFill>
                  <a:srgbClr val="FF0000"/>
                </a:solidFill>
              </a:rPr>
              <a:t>7</a:t>
            </a:r>
            <a:r>
              <a:rPr lang="en-US" altLang="zh-TW" sz="3200"/>
              <a:t> +</a:t>
            </a:r>
            <a:r>
              <a:rPr lang="en-US" altLang="zh-TW" sz="3200">
                <a:solidFill>
                  <a:srgbClr val="FF0000"/>
                </a:solidFill>
              </a:rPr>
              <a:t>9 </a:t>
            </a:r>
            <a:r>
              <a:rPr lang="en-US" altLang="zh-TW" sz="3200"/>
              <a:t>= 44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752600" y="3352800"/>
            <a:ext cx="716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200" dirty="0"/>
              <a:t>=  </a:t>
            </a:r>
            <a:r>
              <a:rPr lang="en-US" altLang="zh-TW" sz="3200" dirty="0">
                <a:solidFill>
                  <a:srgbClr val="FF0000"/>
                </a:solidFill>
              </a:rPr>
              <a:t>2</a:t>
            </a:r>
            <a:r>
              <a:rPr lang="en-US" altLang="zh-TW" sz="3200" dirty="0"/>
              <a:t> +</a:t>
            </a:r>
            <a:r>
              <a:rPr lang="en-US" altLang="zh-TW" sz="3200" dirty="0">
                <a:solidFill>
                  <a:srgbClr val="FF0000"/>
                </a:solidFill>
              </a:rPr>
              <a:t>6</a:t>
            </a:r>
            <a:r>
              <a:rPr lang="en-US" altLang="zh-TW" sz="3200" dirty="0"/>
              <a:t> +</a:t>
            </a:r>
            <a:r>
              <a:rPr lang="en-US" altLang="zh-TW" sz="3200" dirty="0">
                <a:solidFill>
                  <a:srgbClr val="FF0000"/>
                </a:solidFill>
              </a:rPr>
              <a:t>1</a:t>
            </a:r>
            <a:r>
              <a:rPr lang="en-US" altLang="zh-TW" sz="3200" dirty="0"/>
              <a:t>+</a:t>
            </a:r>
            <a:r>
              <a:rPr lang="en-US" altLang="zh-TW" sz="3200" dirty="0">
                <a:solidFill>
                  <a:srgbClr val="FF0000"/>
                </a:solidFill>
              </a:rPr>
              <a:t>2</a:t>
            </a:r>
            <a:r>
              <a:rPr lang="en-US" altLang="zh-TW" sz="3200" dirty="0"/>
              <a:t> +</a:t>
            </a:r>
            <a:r>
              <a:rPr lang="en-US" altLang="zh-TW" sz="3200" dirty="0">
                <a:solidFill>
                  <a:srgbClr val="FF0000"/>
                </a:solidFill>
              </a:rPr>
              <a:t>1</a:t>
            </a:r>
            <a:r>
              <a:rPr lang="en-US" altLang="zh-TW" sz="3200" dirty="0"/>
              <a:t>+</a:t>
            </a:r>
            <a:r>
              <a:rPr lang="en-US" altLang="zh-TW" sz="3200" dirty="0">
                <a:solidFill>
                  <a:srgbClr val="FF0000"/>
                </a:solidFill>
              </a:rPr>
              <a:t>6</a:t>
            </a:r>
            <a:r>
              <a:rPr lang="en-US" altLang="zh-TW" sz="3200" dirty="0"/>
              <a:t> +</a:t>
            </a:r>
            <a:r>
              <a:rPr lang="en-US" altLang="zh-TW" sz="3200" dirty="0">
                <a:solidFill>
                  <a:srgbClr val="FF0000"/>
                </a:solidFill>
              </a:rPr>
              <a:t>2</a:t>
            </a:r>
            <a:r>
              <a:rPr lang="en-US" altLang="zh-TW" sz="3200" dirty="0"/>
              <a:t> +</a:t>
            </a:r>
            <a:r>
              <a:rPr lang="en-US" altLang="zh-TW" sz="3200" dirty="0">
                <a:solidFill>
                  <a:srgbClr val="FF0000"/>
                </a:solidFill>
              </a:rPr>
              <a:t>6 </a:t>
            </a:r>
            <a:r>
              <a:rPr lang="en-US" altLang="zh-TW" sz="3200" dirty="0"/>
              <a:t>+</a:t>
            </a:r>
            <a:r>
              <a:rPr lang="en-US" altLang="zh-TW" sz="3200" dirty="0">
                <a:solidFill>
                  <a:srgbClr val="FF0000"/>
                </a:solidFill>
              </a:rPr>
              <a:t>1</a:t>
            </a:r>
            <a:r>
              <a:rPr lang="en-US" altLang="zh-TW" sz="3200" dirty="0"/>
              <a:t>+</a:t>
            </a:r>
            <a:r>
              <a:rPr lang="en-US" altLang="zh-TW" sz="3200" dirty="0">
                <a:solidFill>
                  <a:srgbClr val="FF0000"/>
                </a:solidFill>
              </a:rPr>
              <a:t>2</a:t>
            </a:r>
            <a:r>
              <a:rPr lang="en-US" altLang="zh-TW" sz="3200" dirty="0"/>
              <a:t> +</a:t>
            </a:r>
            <a:r>
              <a:rPr lang="en-US" altLang="zh-TW" sz="3200" dirty="0">
                <a:solidFill>
                  <a:srgbClr val="FF0000"/>
                </a:solidFill>
              </a:rPr>
              <a:t>1</a:t>
            </a:r>
            <a:r>
              <a:rPr lang="en-US" altLang="zh-TW" sz="3200" dirty="0"/>
              <a:t>+</a:t>
            </a:r>
            <a:r>
              <a:rPr lang="en-US" altLang="zh-TW" sz="32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1752600" y="3992563"/>
            <a:ext cx="1371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200"/>
              <a:t>= 36</a:t>
            </a:r>
          </a:p>
        </p:txBody>
      </p:sp>
      <p:sp>
        <p:nvSpPr>
          <p:cNvPr id="2" name="手繪多邊形 1"/>
          <p:cNvSpPr/>
          <p:nvPr/>
        </p:nvSpPr>
        <p:spPr>
          <a:xfrm>
            <a:off x="3657600" y="3117145"/>
            <a:ext cx="372533" cy="377825"/>
          </a:xfrm>
          <a:custGeom>
            <a:avLst/>
            <a:gdLst>
              <a:gd name="connsiteX0" fmla="*/ 0 w 451555"/>
              <a:gd name="connsiteY0" fmla="*/ 857956 h 857956"/>
              <a:gd name="connsiteX1" fmla="*/ 180622 w 451555"/>
              <a:gd name="connsiteY1" fmla="*/ 0 h 857956"/>
              <a:gd name="connsiteX2" fmla="*/ 451555 w 451555"/>
              <a:gd name="connsiteY2" fmla="*/ 857956 h 857956"/>
              <a:gd name="connsiteX0" fmla="*/ 0 w 372533"/>
              <a:gd name="connsiteY0" fmla="*/ 857956 h 857956"/>
              <a:gd name="connsiteX1" fmla="*/ 180622 w 372533"/>
              <a:gd name="connsiteY1" fmla="*/ 0 h 857956"/>
              <a:gd name="connsiteX2" fmla="*/ 372533 w 372533"/>
              <a:gd name="connsiteY2" fmla="*/ 857956 h 85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2533" h="857956">
                <a:moveTo>
                  <a:pt x="0" y="857956"/>
                </a:moveTo>
                <a:lnTo>
                  <a:pt x="180622" y="0"/>
                </a:lnTo>
                <a:lnTo>
                  <a:pt x="372533" y="857956"/>
                </a:lnTo>
              </a:path>
            </a:pathLst>
          </a:custGeom>
          <a:noFill/>
          <a:ln w="28575">
            <a:solidFill>
              <a:srgbClr val="0000FF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7" name="手繪多邊形 16"/>
          <p:cNvSpPr/>
          <p:nvPr/>
        </p:nvSpPr>
        <p:spPr>
          <a:xfrm>
            <a:off x="4614333" y="3117145"/>
            <a:ext cx="372533" cy="377825"/>
          </a:xfrm>
          <a:custGeom>
            <a:avLst/>
            <a:gdLst>
              <a:gd name="connsiteX0" fmla="*/ 0 w 451555"/>
              <a:gd name="connsiteY0" fmla="*/ 857956 h 857956"/>
              <a:gd name="connsiteX1" fmla="*/ 180622 w 451555"/>
              <a:gd name="connsiteY1" fmla="*/ 0 h 857956"/>
              <a:gd name="connsiteX2" fmla="*/ 451555 w 451555"/>
              <a:gd name="connsiteY2" fmla="*/ 857956 h 857956"/>
              <a:gd name="connsiteX0" fmla="*/ 0 w 372533"/>
              <a:gd name="connsiteY0" fmla="*/ 857956 h 857956"/>
              <a:gd name="connsiteX1" fmla="*/ 180622 w 372533"/>
              <a:gd name="connsiteY1" fmla="*/ 0 h 857956"/>
              <a:gd name="connsiteX2" fmla="*/ 372533 w 372533"/>
              <a:gd name="connsiteY2" fmla="*/ 857956 h 85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2533" h="857956">
                <a:moveTo>
                  <a:pt x="0" y="857956"/>
                </a:moveTo>
                <a:lnTo>
                  <a:pt x="180622" y="0"/>
                </a:lnTo>
                <a:lnTo>
                  <a:pt x="372533" y="857956"/>
                </a:lnTo>
              </a:path>
            </a:pathLst>
          </a:custGeom>
          <a:noFill/>
          <a:ln w="28575">
            <a:solidFill>
              <a:srgbClr val="0000FF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8" name="手繪多邊形 17"/>
          <p:cNvSpPr/>
          <p:nvPr/>
        </p:nvSpPr>
        <p:spPr>
          <a:xfrm>
            <a:off x="6815665" y="3117145"/>
            <a:ext cx="372533" cy="377825"/>
          </a:xfrm>
          <a:custGeom>
            <a:avLst/>
            <a:gdLst>
              <a:gd name="connsiteX0" fmla="*/ 0 w 451555"/>
              <a:gd name="connsiteY0" fmla="*/ 857956 h 857956"/>
              <a:gd name="connsiteX1" fmla="*/ 180622 w 451555"/>
              <a:gd name="connsiteY1" fmla="*/ 0 h 857956"/>
              <a:gd name="connsiteX2" fmla="*/ 451555 w 451555"/>
              <a:gd name="connsiteY2" fmla="*/ 857956 h 857956"/>
              <a:gd name="connsiteX0" fmla="*/ 0 w 372533"/>
              <a:gd name="connsiteY0" fmla="*/ 857956 h 857956"/>
              <a:gd name="connsiteX1" fmla="*/ 180622 w 372533"/>
              <a:gd name="connsiteY1" fmla="*/ 0 h 857956"/>
              <a:gd name="connsiteX2" fmla="*/ 372533 w 372533"/>
              <a:gd name="connsiteY2" fmla="*/ 857956 h 85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2533" h="857956">
                <a:moveTo>
                  <a:pt x="0" y="857956"/>
                </a:moveTo>
                <a:lnTo>
                  <a:pt x="180622" y="0"/>
                </a:lnTo>
                <a:lnTo>
                  <a:pt x="372533" y="857956"/>
                </a:lnTo>
              </a:path>
            </a:pathLst>
          </a:custGeom>
          <a:noFill/>
          <a:ln w="28575">
            <a:solidFill>
              <a:srgbClr val="0000FF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9" name="手繪多邊形 18"/>
          <p:cNvSpPr/>
          <p:nvPr/>
        </p:nvSpPr>
        <p:spPr>
          <a:xfrm>
            <a:off x="7845777" y="3117145"/>
            <a:ext cx="372533" cy="377825"/>
          </a:xfrm>
          <a:custGeom>
            <a:avLst/>
            <a:gdLst>
              <a:gd name="connsiteX0" fmla="*/ 0 w 451555"/>
              <a:gd name="connsiteY0" fmla="*/ 857956 h 857956"/>
              <a:gd name="connsiteX1" fmla="*/ 180622 w 451555"/>
              <a:gd name="connsiteY1" fmla="*/ 0 h 857956"/>
              <a:gd name="connsiteX2" fmla="*/ 451555 w 451555"/>
              <a:gd name="connsiteY2" fmla="*/ 857956 h 857956"/>
              <a:gd name="connsiteX0" fmla="*/ 0 w 372533"/>
              <a:gd name="connsiteY0" fmla="*/ 857956 h 857956"/>
              <a:gd name="connsiteX1" fmla="*/ 180622 w 372533"/>
              <a:gd name="connsiteY1" fmla="*/ 0 h 857956"/>
              <a:gd name="connsiteX2" fmla="*/ 372533 w 372533"/>
              <a:gd name="connsiteY2" fmla="*/ 857956 h 85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2533" h="857956">
                <a:moveTo>
                  <a:pt x="0" y="857956"/>
                </a:moveTo>
                <a:lnTo>
                  <a:pt x="180622" y="0"/>
                </a:lnTo>
                <a:lnTo>
                  <a:pt x="372533" y="857956"/>
                </a:lnTo>
              </a:path>
            </a:pathLst>
          </a:custGeom>
          <a:noFill/>
          <a:ln w="28575">
            <a:solidFill>
              <a:srgbClr val="0000FF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2743200" y="152400"/>
            <a:ext cx="5791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sym typeface="Symbol" panose="05050102010706020507" pitchFamily="18" charset="2"/>
              </a:rPr>
              <a:t>2 </a:t>
            </a:r>
            <a:r>
              <a:rPr lang="en-US" altLang="zh-TW" dirty="0" smtClean="0">
                <a:sym typeface="Symbol" panose="05050102010706020507" pitchFamily="18" charset="2"/>
              </a:rPr>
              <a:t>1 </a:t>
            </a:r>
            <a:r>
              <a:rPr lang="en-US" altLang="zh-TW" dirty="0" smtClean="0">
                <a:solidFill>
                  <a:srgbClr val="FF0000"/>
                </a:solidFill>
                <a:sym typeface="Symbol" panose="05050102010706020507" pitchFamily="18" charset="2"/>
              </a:rPr>
              <a:t>2 </a:t>
            </a:r>
            <a:r>
              <a:rPr lang="en-US" altLang="zh-TW" dirty="0">
                <a:sym typeface="Symbol" panose="05050102010706020507" pitchFamily="18" charset="2"/>
              </a:rPr>
              <a:t></a:t>
            </a:r>
            <a:r>
              <a:rPr lang="en-US" altLang="zh-TW" dirty="0" smtClean="0">
                <a:sym typeface="Symbol" panose="05050102010706020507" pitchFamily="18" charset="2"/>
              </a:rPr>
              <a:t>1   </a:t>
            </a:r>
            <a:r>
              <a:rPr lang="en-US" altLang="zh-TW" dirty="0" smtClean="0">
                <a:solidFill>
                  <a:srgbClr val="FF0000"/>
                </a:solidFill>
                <a:sym typeface="Symbol" panose="05050102010706020507" pitchFamily="18" charset="2"/>
              </a:rPr>
              <a:t>2 </a:t>
            </a:r>
            <a:r>
              <a:rPr lang="en-US" altLang="zh-TW" dirty="0" smtClean="0">
                <a:sym typeface="Symbol" panose="05050102010706020507" pitchFamily="18" charset="2"/>
              </a:rPr>
              <a:t>1 </a:t>
            </a:r>
            <a:r>
              <a:rPr lang="en-US" altLang="zh-TW" dirty="0" smtClean="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dirty="0">
                <a:solidFill>
                  <a:srgbClr val="FF0000"/>
                </a:solidFill>
                <a:sym typeface="Symbol" panose="05050102010706020507" pitchFamily="18" charset="2"/>
              </a:rPr>
              <a:t>2 </a:t>
            </a:r>
            <a:r>
              <a:rPr lang="en-US" altLang="zh-TW" dirty="0">
                <a:sym typeface="Symbol" panose="05050102010706020507" pitchFamily="18" charset="2"/>
              </a:rPr>
              <a:t></a:t>
            </a:r>
            <a:r>
              <a:rPr lang="en-US" altLang="zh-TW" dirty="0" smtClean="0">
                <a:sym typeface="Symbol" panose="05050102010706020507" pitchFamily="18" charset="2"/>
              </a:rPr>
              <a:t>1   </a:t>
            </a:r>
            <a:r>
              <a:rPr lang="en-US" altLang="zh-TW" dirty="0">
                <a:solidFill>
                  <a:srgbClr val="FF0000"/>
                </a:solidFill>
                <a:sym typeface="Symbol" panose="05050102010706020507" pitchFamily="18" charset="2"/>
              </a:rPr>
              <a:t>2 </a:t>
            </a:r>
            <a:r>
              <a:rPr lang="en-US" altLang="zh-TW" dirty="0">
                <a:sym typeface="Symbol" panose="05050102010706020507" pitchFamily="18" charset="2"/>
              </a:rPr>
              <a:t>1 </a:t>
            </a:r>
            <a:r>
              <a:rPr lang="en-US" altLang="zh-TW" dirty="0">
                <a:solidFill>
                  <a:srgbClr val="FF0000"/>
                </a:solidFill>
                <a:sym typeface="Symbol" panose="05050102010706020507" pitchFamily="18" charset="2"/>
              </a:rPr>
              <a:t>2 </a:t>
            </a:r>
            <a:r>
              <a:rPr lang="en-US" altLang="zh-TW" dirty="0">
                <a:sym typeface="Symbol" panose="05050102010706020507" pitchFamily="18" charset="2"/>
              </a:rPr>
              <a:t>1   </a:t>
            </a:r>
            <a:r>
              <a:rPr lang="en-US" altLang="zh-TW" dirty="0">
                <a:solidFill>
                  <a:srgbClr val="FF0000"/>
                </a:solidFill>
                <a:sym typeface="Symbol" panose="05050102010706020507" pitchFamily="18" charset="2"/>
              </a:rPr>
              <a:t>2 </a:t>
            </a:r>
            <a:r>
              <a:rPr lang="en-US" altLang="zh-TW" dirty="0">
                <a:sym typeface="Symbol" panose="05050102010706020507" pitchFamily="18" charset="2"/>
              </a:rPr>
              <a:t>1 </a:t>
            </a:r>
            <a:r>
              <a:rPr lang="en-US" altLang="zh-TW" dirty="0">
                <a:solidFill>
                  <a:srgbClr val="FF0000"/>
                </a:solidFill>
                <a:sym typeface="Symbol" panose="05050102010706020507" pitchFamily="18" charset="2"/>
              </a:rPr>
              <a:t>2 </a:t>
            </a:r>
            <a:r>
              <a:rPr lang="en-US" altLang="zh-TW" dirty="0">
                <a:sym typeface="Symbol" panose="05050102010706020507" pitchFamily="18" charset="2"/>
              </a:rPr>
              <a:t>1 </a:t>
            </a:r>
            <a:endParaRPr lang="en-US" altLang="zh-TW" dirty="0"/>
          </a:p>
        </p:txBody>
      </p:sp>
      <p:sp>
        <p:nvSpPr>
          <p:cNvPr id="21" name="Oval 478"/>
          <p:cNvSpPr>
            <a:spLocks noChangeArrowheads="1"/>
          </p:cNvSpPr>
          <p:nvPr/>
        </p:nvSpPr>
        <p:spPr bwMode="auto">
          <a:xfrm>
            <a:off x="2125133" y="3992563"/>
            <a:ext cx="618067" cy="562681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24" name="Oval 478"/>
          <p:cNvSpPr>
            <a:spLocks noChangeArrowheads="1"/>
          </p:cNvSpPr>
          <p:nvPr/>
        </p:nvSpPr>
        <p:spPr bwMode="auto">
          <a:xfrm>
            <a:off x="6934200" y="4771319"/>
            <a:ext cx="618067" cy="562681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pic>
        <p:nvPicPr>
          <p:cNvPr id="22" name="Picture 4" descr="http://www.ablmcc.edu.hk/~scy/home/javascript/images/visa_mastercar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96" y="2431315"/>
            <a:ext cx="1441204" cy="1749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1" grpId="0"/>
      <p:bldP spid="24582" grpId="0"/>
      <p:bldP spid="24583" grpId="0"/>
      <p:bldP spid="24585" grpId="0"/>
      <p:bldP spid="24586" grpId="0"/>
      <p:bldP spid="24589" grpId="0"/>
      <p:bldP spid="2" grpId="0" animBg="1"/>
      <p:bldP spid="17" grpId="0" animBg="1"/>
      <p:bldP spid="18" grpId="0" animBg="1"/>
      <p:bldP spid="19" grpId="0" animBg="1"/>
      <p:bldP spid="20" grpId="0"/>
      <p:bldP spid="21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Check Digit</a:t>
            </a:r>
            <a:endParaRPr lang="en-US" altLang="zh-TW"/>
          </a:p>
        </p:txBody>
      </p:sp>
      <p:sp>
        <p:nvSpPr>
          <p:cNvPr id="1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B9C8-A06B-45C3-B810-855B5164093C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EAN13:</a:t>
            </a:r>
            <a:r>
              <a:rPr lang="en-US" altLang="zh-TW">
                <a:solidFill>
                  <a:srgbClr val="FF0000"/>
                </a:solidFill>
              </a:rPr>
              <a:t>	</a:t>
            </a:r>
            <a:r>
              <a:rPr lang="en-US" altLang="zh-TW"/>
              <a:t>4</a:t>
            </a:r>
            <a:r>
              <a:rPr lang="en-US" altLang="zh-TW">
                <a:solidFill>
                  <a:srgbClr val="FF0000"/>
                </a:solidFill>
              </a:rPr>
              <a:t>8</a:t>
            </a:r>
            <a:r>
              <a:rPr lang="en-US" altLang="zh-TW"/>
              <a:t>9</a:t>
            </a:r>
            <a:r>
              <a:rPr lang="en-US" altLang="zh-TW">
                <a:solidFill>
                  <a:srgbClr val="FF0000"/>
                </a:solidFill>
              </a:rPr>
              <a:t>1</a:t>
            </a:r>
            <a:r>
              <a:rPr lang="en-US" altLang="zh-TW"/>
              <a:t>0</a:t>
            </a:r>
            <a:r>
              <a:rPr lang="en-US" altLang="zh-TW">
                <a:solidFill>
                  <a:srgbClr val="FF0000"/>
                </a:solidFill>
              </a:rPr>
              <a:t>2</a:t>
            </a:r>
            <a:r>
              <a:rPr lang="en-US" altLang="zh-TW"/>
              <a:t>1</a:t>
            </a:r>
            <a:r>
              <a:rPr lang="en-US" altLang="zh-TW">
                <a:solidFill>
                  <a:srgbClr val="FF0000"/>
                </a:solidFill>
              </a:rPr>
              <a:t>0</a:t>
            </a:r>
            <a:r>
              <a:rPr lang="en-US" altLang="zh-TW"/>
              <a:t>1</a:t>
            </a:r>
            <a:r>
              <a:rPr lang="en-US" altLang="zh-TW">
                <a:solidFill>
                  <a:srgbClr val="FF0000"/>
                </a:solidFill>
              </a:rPr>
              <a:t>0</a:t>
            </a:r>
            <a:r>
              <a:rPr lang="en-US" altLang="zh-TW"/>
              <a:t>1</a:t>
            </a:r>
            <a:r>
              <a:rPr lang="en-US" altLang="zh-TW">
                <a:solidFill>
                  <a:srgbClr val="FF0000"/>
                </a:solidFill>
              </a:rPr>
              <a:t>1</a:t>
            </a:r>
            <a:r>
              <a:rPr lang="en-US" altLang="zh-TW"/>
              <a:t>X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981200" y="1447800"/>
            <a:ext cx="426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200">
                <a:solidFill>
                  <a:srgbClr val="FF0000"/>
                </a:solidFill>
              </a:rPr>
              <a:t>  (8</a:t>
            </a:r>
            <a:r>
              <a:rPr lang="en-US" altLang="zh-TW" sz="3200"/>
              <a:t>+</a:t>
            </a:r>
            <a:r>
              <a:rPr lang="en-US" altLang="zh-TW" sz="3200">
                <a:solidFill>
                  <a:srgbClr val="FF0000"/>
                </a:solidFill>
              </a:rPr>
              <a:t>1</a:t>
            </a:r>
            <a:r>
              <a:rPr lang="en-US" altLang="zh-TW" sz="3200"/>
              <a:t>+</a:t>
            </a:r>
            <a:r>
              <a:rPr lang="en-US" altLang="zh-TW" sz="3200">
                <a:solidFill>
                  <a:srgbClr val="FF0000"/>
                </a:solidFill>
              </a:rPr>
              <a:t>2</a:t>
            </a:r>
            <a:r>
              <a:rPr lang="en-US" altLang="zh-TW" sz="3200"/>
              <a:t>+</a:t>
            </a:r>
            <a:r>
              <a:rPr lang="en-US" altLang="zh-TW" sz="3200">
                <a:solidFill>
                  <a:srgbClr val="FF0000"/>
                </a:solidFill>
              </a:rPr>
              <a:t>0</a:t>
            </a:r>
            <a:r>
              <a:rPr lang="en-US" altLang="zh-TW" sz="3200"/>
              <a:t>+</a:t>
            </a:r>
            <a:r>
              <a:rPr lang="en-US" altLang="zh-TW" sz="3200">
                <a:solidFill>
                  <a:srgbClr val="FF0000"/>
                </a:solidFill>
              </a:rPr>
              <a:t>0</a:t>
            </a:r>
            <a:r>
              <a:rPr lang="en-US" altLang="zh-TW" sz="3200"/>
              <a:t>+</a:t>
            </a:r>
            <a:r>
              <a:rPr lang="en-US" altLang="zh-TW" sz="3200">
                <a:solidFill>
                  <a:srgbClr val="FF0000"/>
                </a:solidFill>
              </a:rPr>
              <a:t>1) </a:t>
            </a:r>
            <a:r>
              <a:rPr lang="en-US" altLang="zh-TW" sz="3200"/>
              <a:t>(3)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09600" y="1447800"/>
            <a:ext cx="1370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rgbClr val="FF0000"/>
                </a:solidFill>
              </a:rPr>
              <a:t>Sum</a:t>
            </a:r>
            <a:r>
              <a:rPr lang="en-US" altLang="zh-TW" sz="3200"/>
              <a:t> =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733800" y="4724400"/>
            <a:ext cx="335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600">
                <a:solidFill>
                  <a:srgbClr val="FF0000"/>
                </a:solidFill>
                <a:latin typeface="Verdana" panose="020B0604030504040204" pitchFamily="34" charset="0"/>
                <a:sym typeface="Wingdings" panose="05000000000000000000" pitchFamily="2" charset="2"/>
              </a:rPr>
              <a:t> </a:t>
            </a:r>
            <a:r>
              <a:rPr lang="en-US" altLang="zh-TW" sz="2400">
                <a:solidFill>
                  <a:srgbClr val="FF0000"/>
                </a:solidFill>
                <a:latin typeface="Verdana" panose="020B0604030504040204" pitchFamily="34" charset="0"/>
              </a:rPr>
              <a:t>60</a:t>
            </a:r>
            <a:r>
              <a:rPr lang="zh-TW" altLang="en-US" sz="2400">
                <a:solidFill>
                  <a:schemeClr val="tx2"/>
                </a:solidFill>
                <a:latin typeface="Verdana" panose="020B0604030504040204" pitchFamily="34" charset="0"/>
              </a:rPr>
              <a:t>可以被</a:t>
            </a:r>
            <a:r>
              <a:rPr lang="en-US" altLang="zh-TW" sz="2400">
                <a:solidFill>
                  <a:srgbClr val="FF0000"/>
                </a:solidFill>
                <a:latin typeface="Verdana" panose="020B0604030504040204" pitchFamily="34" charset="0"/>
              </a:rPr>
              <a:t>10</a:t>
            </a:r>
            <a:r>
              <a:rPr lang="zh-TW" altLang="en-US" sz="2400">
                <a:solidFill>
                  <a:schemeClr val="tx2"/>
                </a:solidFill>
                <a:latin typeface="Verdana" panose="020B0604030504040204" pitchFamily="34" charset="0"/>
              </a:rPr>
              <a:t>整除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209800" y="2133600"/>
            <a:ext cx="46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200" dirty="0"/>
              <a:t>+4 +9 +0 +1 +1 +1   +X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609600" y="4754563"/>
            <a:ext cx="806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chemeClr val="hlink"/>
                </a:solidFill>
              </a:rPr>
              <a:t>X</a:t>
            </a:r>
            <a:r>
              <a:rPr lang="en-US" altLang="zh-TW" sz="3200"/>
              <a:t> =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600200" y="47244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200">
                <a:solidFill>
                  <a:srgbClr val="FF0000"/>
                </a:solidFill>
              </a:rPr>
              <a:t>8</a:t>
            </a:r>
            <a:endParaRPr lang="en-US" altLang="zh-TW" sz="3200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524000" y="2895600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200"/>
              <a:t>=  </a:t>
            </a:r>
            <a:r>
              <a:rPr lang="en-US" altLang="zh-TW" sz="3200">
                <a:solidFill>
                  <a:srgbClr val="FF0000"/>
                </a:solidFill>
              </a:rPr>
              <a:t>36</a:t>
            </a:r>
            <a:r>
              <a:rPr lang="en-US" altLang="zh-TW" sz="3200"/>
              <a:t> +</a:t>
            </a:r>
            <a:r>
              <a:rPr lang="en-US" altLang="zh-TW" sz="3200">
                <a:solidFill>
                  <a:srgbClr val="FF0000"/>
                </a:solidFill>
              </a:rPr>
              <a:t>16</a:t>
            </a:r>
            <a:r>
              <a:rPr lang="en-US" altLang="zh-TW" sz="3200"/>
              <a:t> +</a:t>
            </a:r>
            <a:r>
              <a:rPr lang="en-US" altLang="zh-TW" sz="32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1524000" y="3657600"/>
            <a:ext cx="2819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200"/>
              <a:t>=  52        +</a:t>
            </a:r>
            <a:r>
              <a:rPr lang="en-US" altLang="zh-TW" sz="3200">
                <a:solidFill>
                  <a:srgbClr val="FF0000"/>
                </a:solidFill>
              </a:rPr>
              <a:t>X</a:t>
            </a:r>
          </a:p>
        </p:txBody>
      </p:sp>
      <p:pic>
        <p:nvPicPr>
          <p:cNvPr id="13" name="Picture 6" descr="http://www.ablmcc.edu.hk/~scy/CIT/barco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202281"/>
            <a:ext cx="1379935" cy="98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801665" y="168276"/>
            <a:ext cx="42755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dirty="0" smtClean="0">
                <a:sym typeface="Symbol" panose="05050102010706020507" pitchFamily="18" charset="2"/>
              </a:rPr>
              <a:t></a:t>
            </a:r>
            <a:r>
              <a:rPr lang="en-US" altLang="zh-TW" dirty="0" smtClean="0">
                <a:sym typeface="Symbol" panose="05050102010706020507" pitchFamily="18" charset="2"/>
              </a:rPr>
              <a:t>1 </a:t>
            </a:r>
            <a:r>
              <a:rPr lang="en-US" altLang="zh-TW" dirty="0" smtClean="0">
                <a:solidFill>
                  <a:srgbClr val="FF0000"/>
                </a:solidFill>
                <a:sym typeface="Symbol" panose="05050102010706020507" pitchFamily="18" charset="2"/>
              </a:rPr>
              <a:t>3 </a:t>
            </a:r>
            <a:r>
              <a:rPr lang="en-US" altLang="zh-TW" dirty="0">
                <a:sym typeface="Symbol" panose="05050102010706020507" pitchFamily="18" charset="2"/>
              </a:rPr>
              <a:t></a:t>
            </a:r>
            <a:r>
              <a:rPr lang="en-US" altLang="zh-TW" dirty="0" smtClean="0">
                <a:sym typeface="Symbol" panose="05050102010706020507" pitchFamily="18" charset="2"/>
              </a:rPr>
              <a:t>1 </a:t>
            </a:r>
            <a:r>
              <a:rPr lang="en-US" altLang="zh-TW" dirty="0" smtClean="0">
                <a:solidFill>
                  <a:srgbClr val="FF0000"/>
                </a:solidFill>
                <a:sym typeface="Symbol" panose="05050102010706020507" pitchFamily="18" charset="2"/>
              </a:rPr>
              <a:t>3 </a:t>
            </a:r>
            <a:r>
              <a:rPr lang="en-US" altLang="zh-TW" dirty="0" smtClean="0">
                <a:sym typeface="Symbol" panose="05050102010706020507" pitchFamily="18" charset="2"/>
              </a:rPr>
              <a:t>1 </a:t>
            </a:r>
            <a:r>
              <a:rPr lang="en-US" altLang="zh-TW" dirty="0" smtClean="0">
                <a:solidFill>
                  <a:srgbClr val="FF0000"/>
                </a:solidFill>
                <a:sym typeface="Symbol" panose="05050102010706020507" pitchFamily="18" charset="2"/>
              </a:rPr>
              <a:t>3 </a:t>
            </a:r>
            <a:r>
              <a:rPr lang="en-US" altLang="zh-TW" dirty="0">
                <a:sym typeface="Symbol" panose="05050102010706020507" pitchFamily="18" charset="2"/>
              </a:rPr>
              <a:t></a:t>
            </a:r>
            <a:r>
              <a:rPr lang="en-US" altLang="zh-TW" dirty="0" smtClean="0">
                <a:sym typeface="Symbol" panose="05050102010706020507" pitchFamily="18" charset="2"/>
              </a:rPr>
              <a:t>1 </a:t>
            </a:r>
            <a:r>
              <a:rPr lang="en-US" altLang="zh-TW" dirty="0" smtClean="0">
                <a:solidFill>
                  <a:srgbClr val="FF0000"/>
                </a:solidFill>
                <a:sym typeface="Symbol" panose="05050102010706020507" pitchFamily="18" charset="2"/>
              </a:rPr>
              <a:t>3 </a:t>
            </a:r>
            <a:r>
              <a:rPr lang="en-US" altLang="zh-TW" dirty="0">
                <a:sym typeface="Symbol" panose="05050102010706020507" pitchFamily="18" charset="2"/>
              </a:rPr>
              <a:t>1 </a:t>
            </a:r>
            <a:r>
              <a:rPr lang="en-US" altLang="zh-TW" dirty="0" smtClean="0">
                <a:solidFill>
                  <a:srgbClr val="FF0000"/>
                </a:solidFill>
                <a:sym typeface="Symbol" panose="05050102010706020507" pitchFamily="18" charset="2"/>
              </a:rPr>
              <a:t>3 </a:t>
            </a:r>
            <a:r>
              <a:rPr lang="en-US" altLang="zh-TW" dirty="0">
                <a:sym typeface="Symbol" panose="05050102010706020507" pitchFamily="18" charset="2"/>
              </a:rPr>
              <a:t>1 </a:t>
            </a:r>
            <a:r>
              <a:rPr lang="en-US" altLang="zh-TW" dirty="0" smtClean="0">
                <a:solidFill>
                  <a:srgbClr val="FF0000"/>
                </a:solidFill>
                <a:sym typeface="Symbol" panose="05050102010706020507" pitchFamily="18" charset="2"/>
              </a:rPr>
              <a:t>3 </a:t>
            </a:r>
            <a:r>
              <a:rPr lang="en-US" altLang="zh-TW" dirty="0">
                <a:sym typeface="Symbol" panose="05050102010706020507" pitchFamily="18" charset="2"/>
              </a:rPr>
              <a:t></a:t>
            </a:r>
            <a:r>
              <a:rPr lang="en-US" altLang="zh-TW" dirty="0" smtClean="0">
                <a:sym typeface="Symbol" panose="05050102010706020507" pitchFamily="18" charset="2"/>
              </a:rPr>
              <a:t>1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25606" grpId="0"/>
      <p:bldP spid="25607" grpId="0"/>
      <p:bldP spid="25609" grpId="0"/>
      <p:bldP spid="25610" grpId="0"/>
      <p:bldP spid="256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Check Digit</a:t>
            </a:r>
            <a:endParaRPr lang="en-US" altLang="zh-TW"/>
          </a:p>
        </p:txBody>
      </p:sp>
      <p:sp>
        <p:nvSpPr>
          <p:cNvPr id="14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C501-187D-4149-930C-713DB6BB775F}" type="slidenum">
              <a:rPr lang="en-US" altLang="zh-TW"/>
              <a:pPr/>
              <a:t>16</a:t>
            </a:fld>
            <a:endParaRPr lang="en-US" altLang="zh-TW"/>
          </a:p>
        </p:txBody>
      </p:sp>
      <p:graphicFrame>
        <p:nvGraphicFramePr>
          <p:cNvPr id="27094" name="Group 470"/>
          <p:cNvGraphicFramePr>
            <a:graphicFrameLocks noGrp="1"/>
          </p:cNvGraphicFramePr>
          <p:nvPr/>
        </p:nvGraphicFramePr>
        <p:xfrm>
          <a:off x="381000" y="1295400"/>
          <a:ext cx="8382000" cy="42976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數值</a:t>
                      </a:r>
                      <a:b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</a:b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value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字符</a:t>
                      </a:r>
                      <a:b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</a:b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char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數值</a:t>
                      </a:r>
                      <a:b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</a:b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value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字符</a:t>
                      </a:r>
                      <a:b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</a:b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char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數值</a:t>
                      </a:r>
                      <a:b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</a:b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value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字符</a:t>
                      </a:r>
                      <a:b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</a:b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char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數值</a:t>
                      </a:r>
                      <a:b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</a:b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value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字符</a:t>
                      </a:r>
                      <a:b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</a:b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char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數值</a:t>
                      </a:r>
                      <a:b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</a:b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value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字符</a:t>
                      </a:r>
                      <a:b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</a:b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char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0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A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K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U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/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B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L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V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+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2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C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M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W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%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3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D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N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X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4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E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O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Y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5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F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P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Z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6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G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Q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-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7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H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R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.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8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I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S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space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J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T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$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095" name="Rectangle 471"/>
          <p:cNvSpPr>
            <a:spLocks noChangeArrowheads="1"/>
          </p:cNvSpPr>
          <p:nvPr/>
        </p:nvSpPr>
        <p:spPr bwMode="auto">
          <a:xfrm>
            <a:off x="381000" y="152400"/>
            <a:ext cx="4114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>
                <a:solidFill>
                  <a:schemeClr val="tx1"/>
                </a:solidFill>
              </a:rPr>
              <a:t>Code 3 of 9:</a:t>
            </a:r>
            <a:endParaRPr lang="en-US" altLang="zh-TW"/>
          </a:p>
        </p:txBody>
      </p:sp>
      <p:sp>
        <p:nvSpPr>
          <p:cNvPr id="27096" name="Rectangle 472"/>
          <p:cNvSpPr>
            <a:spLocks noChangeArrowheads="1"/>
          </p:cNvSpPr>
          <p:nvPr/>
        </p:nvSpPr>
        <p:spPr bwMode="auto">
          <a:xfrm>
            <a:off x="5715000" y="5791200"/>
            <a:ext cx="2252663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 sz="2400">
                <a:solidFill>
                  <a:srgbClr val="FF0000"/>
                </a:solidFill>
              </a:rPr>
              <a:t>63 % 43</a:t>
            </a:r>
            <a:r>
              <a:rPr lang="en-US" altLang="zh-TW" sz="2400"/>
              <a:t> = 20 </a:t>
            </a:r>
          </a:p>
          <a:p>
            <a:r>
              <a:rPr lang="en-US" altLang="zh-TW" sz="2400"/>
              <a:t>Check digit = </a:t>
            </a:r>
            <a:r>
              <a:rPr lang="en-US" altLang="zh-TW" sz="240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27097" name="Rectangle 473"/>
          <p:cNvSpPr>
            <a:spLocks noChangeArrowheads="1"/>
          </p:cNvSpPr>
          <p:nvPr/>
        </p:nvSpPr>
        <p:spPr bwMode="auto">
          <a:xfrm>
            <a:off x="1143000" y="5745163"/>
            <a:ext cx="1358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/>
              <a:t>CODE</a:t>
            </a:r>
          </a:p>
        </p:txBody>
      </p:sp>
      <p:sp>
        <p:nvSpPr>
          <p:cNvPr id="27098" name="Rectangle 474"/>
          <p:cNvSpPr>
            <a:spLocks noChangeArrowheads="1"/>
          </p:cNvSpPr>
          <p:nvPr/>
        </p:nvSpPr>
        <p:spPr bwMode="auto">
          <a:xfrm>
            <a:off x="2590800" y="5791200"/>
            <a:ext cx="2927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solidFill>
                  <a:srgbClr val="FF0000"/>
                </a:solidFill>
              </a:rPr>
              <a:t>= 12 + 24 + 13 + 14 </a:t>
            </a:r>
          </a:p>
          <a:p>
            <a:r>
              <a:rPr lang="en-US" altLang="zh-TW" sz="2400">
                <a:solidFill>
                  <a:srgbClr val="0000FF"/>
                </a:solidFill>
              </a:rPr>
              <a:t>= 63</a:t>
            </a:r>
          </a:p>
        </p:txBody>
      </p:sp>
      <p:sp>
        <p:nvSpPr>
          <p:cNvPr id="27099" name="Oval 475"/>
          <p:cNvSpPr>
            <a:spLocks noChangeArrowheads="1"/>
          </p:cNvSpPr>
          <p:nvPr/>
        </p:nvSpPr>
        <p:spPr bwMode="auto">
          <a:xfrm>
            <a:off x="2895600" y="2590800"/>
            <a:ext cx="8382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27102" name="Oval 478"/>
          <p:cNvSpPr>
            <a:spLocks noChangeArrowheads="1"/>
          </p:cNvSpPr>
          <p:nvPr/>
        </p:nvSpPr>
        <p:spPr bwMode="auto">
          <a:xfrm>
            <a:off x="4724400" y="3352800"/>
            <a:ext cx="533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27103" name="Rectangle 479"/>
          <p:cNvSpPr>
            <a:spLocks noChangeArrowheads="1"/>
          </p:cNvSpPr>
          <p:nvPr/>
        </p:nvSpPr>
        <p:spPr bwMode="auto">
          <a:xfrm>
            <a:off x="6477000" y="228600"/>
            <a:ext cx="23907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6000">
                <a:latin typeface="3 of 9 Barcode" panose="04027200000000000000" pitchFamily="82" charset="0"/>
              </a:rPr>
              <a:t>CODEK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96" grpId="0" animBg="1"/>
      <p:bldP spid="27098" grpId="0"/>
      <p:bldP spid="27099" grpId="0" animBg="1"/>
      <p:bldP spid="2710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Check Digit</a:t>
            </a:r>
            <a:endParaRPr lang="en-US" altLang="zh-TW"/>
          </a:p>
        </p:txBody>
      </p:sp>
      <p:sp>
        <p:nvSpPr>
          <p:cNvPr id="1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7279-DD5A-4BAE-8BE3-D24EB57A46CB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22547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HKID#:</a:t>
            </a:r>
            <a:r>
              <a:rPr lang="en-US" altLang="zh-TW">
                <a:solidFill>
                  <a:srgbClr val="FF0000"/>
                </a:solidFill>
              </a:rPr>
              <a:t> A</a:t>
            </a:r>
            <a:r>
              <a:rPr lang="en-US" altLang="zh-TW">
                <a:solidFill>
                  <a:schemeClr val="tx1"/>
                </a:solidFill>
              </a:rPr>
              <a:t> 1 2 3 4 5 6 </a:t>
            </a:r>
            <a:r>
              <a:rPr lang="en-US" altLang="zh-TW">
                <a:solidFill>
                  <a:srgbClr val="FF0000"/>
                </a:solidFill>
              </a:rPr>
              <a:t>(7)</a:t>
            </a:r>
          </a:p>
        </p:txBody>
      </p:sp>
      <p:sp>
        <p:nvSpPr>
          <p:cNvPr id="22550" name="AutoShape 22"/>
          <p:cNvSpPr>
            <a:spLocks/>
          </p:cNvSpPr>
          <p:nvPr/>
        </p:nvSpPr>
        <p:spPr bwMode="auto">
          <a:xfrm>
            <a:off x="5181600" y="1828800"/>
            <a:ext cx="1412875" cy="466725"/>
          </a:xfrm>
          <a:prstGeom prst="borderCallout1">
            <a:avLst>
              <a:gd name="adj1" fmla="val 24491"/>
              <a:gd name="adj2" fmla="val 105394"/>
              <a:gd name="adj3" fmla="val -147958"/>
              <a:gd name="adj4" fmla="val 13786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rgbClr val="FF0000"/>
                </a:solidFill>
              </a:rPr>
              <a:t>檢查數位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914400" y="2514600"/>
            <a:ext cx="3621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/>
              <a:t>使用</a:t>
            </a:r>
            <a:r>
              <a:rPr lang="zh-TW" altLang="en-US" sz="2400">
                <a:solidFill>
                  <a:schemeClr val="tx2"/>
                </a:solidFill>
              </a:rPr>
              <a:t>檢查數位作</a:t>
            </a:r>
            <a:r>
              <a:rPr lang="zh-TW" altLang="en-US" sz="2400">
                <a:solidFill>
                  <a:srgbClr val="FF0000"/>
                </a:solidFill>
              </a:rPr>
              <a:t>數據驗證</a:t>
            </a:r>
            <a:r>
              <a:rPr lang="en-US" altLang="zh-TW" sz="2400">
                <a:solidFill>
                  <a:schemeClr val="tx2"/>
                </a:solidFill>
              </a:rPr>
              <a:t>:</a:t>
            </a: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1828800" y="3200400"/>
            <a:ext cx="23717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000">
                <a:solidFill>
                  <a:srgbClr val="FF0000"/>
                </a:solidFill>
              </a:rPr>
              <a:t>身分證號碼</a:t>
            </a:r>
          </a:p>
          <a:p>
            <a:r>
              <a:rPr lang="zh-TW" altLang="en-US" sz="2000">
                <a:solidFill>
                  <a:srgbClr val="FF0000"/>
                </a:solidFill>
              </a:rPr>
              <a:t>國際標準書號 </a:t>
            </a:r>
            <a:r>
              <a:rPr lang="en-US" altLang="zh-TW" sz="2000">
                <a:solidFill>
                  <a:srgbClr val="FF0000"/>
                </a:solidFill>
              </a:rPr>
              <a:t>ISBN</a:t>
            </a:r>
          </a:p>
          <a:p>
            <a:r>
              <a:rPr lang="en-US" altLang="zh-TW" sz="2000">
                <a:solidFill>
                  <a:srgbClr val="FF0000"/>
                </a:solidFill>
              </a:rPr>
              <a:t>Master / Visa Card</a:t>
            </a:r>
          </a:p>
          <a:p>
            <a:r>
              <a:rPr lang="zh-TW" altLang="en-US" sz="2000">
                <a:solidFill>
                  <a:srgbClr val="FF0000"/>
                </a:solidFill>
              </a:rPr>
              <a:t>銀行戶口編號</a:t>
            </a:r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5029200" y="3505200"/>
            <a:ext cx="2209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000">
                <a:solidFill>
                  <a:srgbClr val="FF0000"/>
                </a:solidFill>
                <a:latin typeface="Verdana" panose="020B0604030504040204" pitchFamily="34" charset="0"/>
              </a:rPr>
              <a:t>EAN</a:t>
            </a:r>
            <a:r>
              <a:rPr lang="zh-TW" altLang="en-US" sz="2000">
                <a:solidFill>
                  <a:srgbClr val="FF0000"/>
                </a:solidFill>
                <a:latin typeface="Verdana" panose="020B0604030504040204" pitchFamily="34" charset="0"/>
              </a:rPr>
              <a:t>商品條碼</a:t>
            </a:r>
          </a:p>
          <a:p>
            <a:r>
              <a:rPr lang="en-US" altLang="zh-TW" sz="2000">
                <a:solidFill>
                  <a:srgbClr val="FF0000"/>
                </a:solidFill>
                <a:latin typeface="Verdana" panose="020B0604030504040204" pitchFamily="34" charset="0"/>
              </a:rPr>
              <a:t>Code39</a:t>
            </a:r>
            <a:r>
              <a:rPr lang="zh-TW" altLang="en-US" sz="2000">
                <a:solidFill>
                  <a:srgbClr val="FF0000"/>
                </a:solidFill>
                <a:latin typeface="Verdana" panose="020B0604030504040204" pitchFamily="34" charset="0"/>
              </a:rPr>
              <a:t>條碼</a:t>
            </a:r>
          </a:p>
          <a:p>
            <a:r>
              <a:rPr lang="en-US" altLang="zh-TW" sz="2000">
                <a:solidFill>
                  <a:srgbClr val="FF0000"/>
                </a:solidFill>
                <a:latin typeface="Verdana" panose="020B0604030504040204" pitchFamily="34" charset="0"/>
              </a:rPr>
              <a:t>EAN-UCC</a:t>
            </a:r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914400" y="4953000"/>
            <a:ext cx="279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rgbClr val="FF0000"/>
                </a:solidFill>
              </a:rPr>
              <a:t>為何</a:t>
            </a:r>
            <a:r>
              <a:rPr lang="zh-TW" altLang="en-US" sz="2400"/>
              <a:t>使用</a:t>
            </a:r>
            <a:r>
              <a:rPr lang="zh-TW" altLang="en-US" sz="2400">
                <a:solidFill>
                  <a:schemeClr val="tx2"/>
                </a:solidFill>
              </a:rPr>
              <a:t>檢查數位</a:t>
            </a:r>
            <a:r>
              <a:rPr lang="en-US" altLang="zh-TW" sz="240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5029200" y="4953000"/>
            <a:ext cx="170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000">
                <a:solidFill>
                  <a:srgbClr val="FF0000"/>
                </a:solidFill>
              </a:rPr>
              <a:t>防止輸入錯誤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0" grpId="0" animBg="1"/>
      <p:bldP spid="22552" grpId="0"/>
      <p:bldP spid="22553" grpId="0"/>
      <p:bldP spid="225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Check Digit</a:t>
            </a:r>
            <a:endParaRPr lang="en-US" altLang="zh-TW"/>
          </a:p>
        </p:txBody>
      </p:sp>
      <p:sp>
        <p:nvSpPr>
          <p:cNvPr id="1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0D4-36B2-424E-96BE-6B6E41A91ACC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09600" y="2924175"/>
            <a:ext cx="8153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4800">
                <a:solidFill>
                  <a:srgbClr val="FF0000"/>
                </a:solidFill>
              </a:rPr>
              <a:t>A   A</a:t>
            </a:r>
            <a:r>
              <a:rPr lang="en-US" altLang="zh-TW" sz="4800"/>
              <a:t>   1   2   3   4   5   6   </a:t>
            </a:r>
            <a:r>
              <a:rPr lang="en-US" altLang="zh-TW" sz="4800">
                <a:solidFill>
                  <a:srgbClr val="FF0000"/>
                </a:solidFill>
              </a:rPr>
              <a:t>(7)</a:t>
            </a:r>
          </a:p>
        </p:txBody>
      </p:sp>
      <p:sp>
        <p:nvSpPr>
          <p:cNvPr id="5125" name="AutoShape 5"/>
          <p:cNvSpPr>
            <a:spLocks/>
          </p:cNvSpPr>
          <p:nvPr/>
        </p:nvSpPr>
        <p:spPr bwMode="auto">
          <a:xfrm>
            <a:off x="1143000" y="4467225"/>
            <a:ext cx="576263" cy="576263"/>
          </a:xfrm>
          <a:prstGeom prst="callout1">
            <a:avLst>
              <a:gd name="adj1" fmla="val 80167"/>
              <a:gd name="adj2" fmla="val -13222"/>
              <a:gd name="adj3" fmla="val -66667"/>
              <a:gd name="adj4" fmla="val -1322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280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5128" name="AutoShape 8"/>
          <p:cNvSpPr>
            <a:spLocks/>
          </p:cNvSpPr>
          <p:nvPr/>
        </p:nvSpPr>
        <p:spPr bwMode="auto">
          <a:xfrm>
            <a:off x="2044700" y="4467225"/>
            <a:ext cx="576263" cy="576263"/>
          </a:xfrm>
          <a:prstGeom prst="callout1">
            <a:avLst>
              <a:gd name="adj1" fmla="val 80167"/>
              <a:gd name="adj2" fmla="val -13222"/>
              <a:gd name="adj3" fmla="val -117356"/>
              <a:gd name="adj4" fmla="val -13222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280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129" name="AutoShape 9"/>
          <p:cNvSpPr>
            <a:spLocks/>
          </p:cNvSpPr>
          <p:nvPr/>
        </p:nvSpPr>
        <p:spPr bwMode="auto">
          <a:xfrm>
            <a:off x="2895600" y="4467225"/>
            <a:ext cx="576263" cy="576263"/>
          </a:xfrm>
          <a:prstGeom prst="callout1">
            <a:avLst>
              <a:gd name="adj1" fmla="val 80167"/>
              <a:gd name="adj2" fmla="val -13222"/>
              <a:gd name="adj3" fmla="val -66667"/>
              <a:gd name="adj4" fmla="val -1322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280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5130" name="AutoShape 10"/>
          <p:cNvSpPr>
            <a:spLocks/>
          </p:cNvSpPr>
          <p:nvPr/>
        </p:nvSpPr>
        <p:spPr bwMode="auto">
          <a:xfrm>
            <a:off x="3810000" y="4467225"/>
            <a:ext cx="576263" cy="576263"/>
          </a:xfrm>
          <a:prstGeom prst="callout1">
            <a:avLst>
              <a:gd name="adj1" fmla="val 80167"/>
              <a:gd name="adj2" fmla="val -13222"/>
              <a:gd name="adj3" fmla="val -112949"/>
              <a:gd name="adj4" fmla="val -13222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28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131" name="AutoShape 11"/>
          <p:cNvSpPr>
            <a:spLocks/>
          </p:cNvSpPr>
          <p:nvPr/>
        </p:nvSpPr>
        <p:spPr bwMode="auto">
          <a:xfrm>
            <a:off x="4648200" y="4467225"/>
            <a:ext cx="576263" cy="576263"/>
          </a:xfrm>
          <a:prstGeom prst="callout1">
            <a:avLst>
              <a:gd name="adj1" fmla="val 80167"/>
              <a:gd name="adj2" fmla="val -13222"/>
              <a:gd name="adj3" fmla="val -66667"/>
              <a:gd name="adj4" fmla="val -1322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28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132" name="AutoShape 12"/>
          <p:cNvSpPr>
            <a:spLocks/>
          </p:cNvSpPr>
          <p:nvPr/>
        </p:nvSpPr>
        <p:spPr bwMode="auto">
          <a:xfrm>
            <a:off x="5549900" y="4467225"/>
            <a:ext cx="576263" cy="576263"/>
          </a:xfrm>
          <a:prstGeom prst="callout1">
            <a:avLst>
              <a:gd name="adj1" fmla="val 80167"/>
              <a:gd name="adj2" fmla="val -13222"/>
              <a:gd name="adj3" fmla="val -115153"/>
              <a:gd name="adj4" fmla="val -13222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28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133" name="AutoShape 13"/>
          <p:cNvSpPr>
            <a:spLocks/>
          </p:cNvSpPr>
          <p:nvPr/>
        </p:nvSpPr>
        <p:spPr bwMode="auto">
          <a:xfrm>
            <a:off x="6324600" y="4467225"/>
            <a:ext cx="576263" cy="576263"/>
          </a:xfrm>
          <a:prstGeom prst="callout1">
            <a:avLst>
              <a:gd name="adj1" fmla="val 80167"/>
              <a:gd name="adj2" fmla="val -13222"/>
              <a:gd name="adj3" fmla="val -66667"/>
              <a:gd name="adj4" fmla="val -1322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28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134" name="AutoShape 14"/>
          <p:cNvSpPr>
            <a:spLocks/>
          </p:cNvSpPr>
          <p:nvPr/>
        </p:nvSpPr>
        <p:spPr bwMode="auto">
          <a:xfrm>
            <a:off x="7239000" y="4467225"/>
            <a:ext cx="576263" cy="576263"/>
          </a:xfrm>
          <a:prstGeom prst="callout1">
            <a:avLst>
              <a:gd name="adj1" fmla="val 80167"/>
              <a:gd name="adj2" fmla="val -13222"/>
              <a:gd name="adj3" fmla="val -121486"/>
              <a:gd name="adj4" fmla="val -13222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28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657600" y="5348288"/>
            <a:ext cx="1752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/>
              <a:t>比重 </a:t>
            </a:r>
            <a:r>
              <a:rPr lang="en-US" altLang="zh-TW"/>
              <a:t>weight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09600" y="1766888"/>
            <a:ext cx="8153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4800">
                <a:solidFill>
                  <a:srgbClr val="FF0000"/>
                </a:solidFill>
                <a:sym typeface="Webdings" panose="05030102010509060703" pitchFamily="18" charset="2"/>
              </a:rPr>
              <a:t></a:t>
            </a:r>
            <a:r>
              <a:rPr lang="en-US" altLang="zh-TW" sz="4800">
                <a:solidFill>
                  <a:srgbClr val="FF0000"/>
                </a:solidFill>
              </a:rPr>
              <a:t>  A</a:t>
            </a:r>
            <a:r>
              <a:rPr lang="en-US" altLang="zh-TW" sz="4800"/>
              <a:t>   1   2   3   4   5   6   </a:t>
            </a:r>
            <a:r>
              <a:rPr lang="en-US" altLang="zh-TW" sz="4800">
                <a:solidFill>
                  <a:srgbClr val="FF0000"/>
                </a:solidFill>
              </a:rPr>
              <a:t>(7)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HKID: </a:t>
            </a:r>
            <a:r>
              <a:rPr lang="zh-TW" altLang="en-US">
                <a:solidFill>
                  <a:schemeClr val="tx1"/>
                </a:solidFill>
              </a:rPr>
              <a:t>比重 </a:t>
            </a:r>
            <a:r>
              <a:rPr lang="en-US" altLang="zh-TW">
                <a:solidFill>
                  <a:schemeClr val="tx1"/>
                </a:solidFill>
              </a:rPr>
              <a:t>weight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Check Digit</a:t>
            </a:r>
            <a:endParaRPr lang="en-US" altLang="zh-TW"/>
          </a:p>
        </p:txBody>
      </p:sp>
      <p:sp>
        <p:nvSpPr>
          <p:cNvPr id="2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81A7E-7B05-4356-A630-B40F412E1C54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09600" y="1905000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200"/>
              <a:t>Sum	= 58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9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10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828800" y="2514600"/>
            <a:ext cx="365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/>
              <a:t>+ </a:t>
            </a:r>
            <a:r>
              <a:rPr lang="en-US" altLang="zh-TW" sz="3200">
                <a:solidFill>
                  <a:schemeClr val="bg1"/>
                </a:solidFill>
              </a:rPr>
              <a:t>1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7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2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6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3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828800" y="3124200"/>
            <a:ext cx="495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/>
              <a:t>+ </a:t>
            </a:r>
            <a:r>
              <a:rPr lang="en-US" altLang="zh-TW" sz="3200">
                <a:solidFill>
                  <a:schemeClr val="bg1"/>
                </a:solidFill>
              </a:rPr>
              <a:t>4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4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5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3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6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2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7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838200" y="5119688"/>
            <a:ext cx="7467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>
                <a:solidFill>
                  <a:srgbClr val="FF0000"/>
                </a:solidFill>
              </a:rPr>
              <a:t>A</a:t>
            </a:r>
            <a:r>
              <a:rPr lang="en-US" altLang="zh-TW" sz="2800"/>
              <a:t>BCDE  </a:t>
            </a:r>
            <a:r>
              <a:rPr lang="en-US" altLang="zh-TW" sz="2800">
                <a:solidFill>
                  <a:srgbClr val="FF0000"/>
                </a:solidFill>
              </a:rPr>
              <a:t>F</a:t>
            </a:r>
            <a:r>
              <a:rPr lang="en-US" altLang="zh-TW" sz="2800"/>
              <a:t>GHIJ  </a:t>
            </a:r>
            <a:r>
              <a:rPr lang="en-US" altLang="zh-TW" sz="2800">
                <a:solidFill>
                  <a:srgbClr val="FF0000"/>
                </a:solidFill>
              </a:rPr>
              <a:t>K</a:t>
            </a:r>
            <a:r>
              <a:rPr lang="en-US" altLang="zh-TW" sz="2800"/>
              <a:t>LMNO  </a:t>
            </a:r>
            <a:r>
              <a:rPr lang="en-US" altLang="zh-TW" sz="2800">
                <a:solidFill>
                  <a:srgbClr val="FF0000"/>
                </a:solidFill>
              </a:rPr>
              <a:t>P</a:t>
            </a:r>
            <a:r>
              <a:rPr lang="en-US" altLang="zh-TW" sz="2800"/>
              <a:t>QRST  </a:t>
            </a:r>
            <a:r>
              <a:rPr lang="en-US" altLang="zh-TW" sz="2800">
                <a:solidFill>
                  <a:srgbClr val="FF0000"/>
                </a:solidFill>
              </a:rPr>
              <a:t>U</a:t>
            </a:r>
            <a:r>
              <a:rPr lang="en-US" altLang="zh-TW" sz="2800"/>
              <a:t>VWXY  </a:t>
            </a:r>
            <a:r>
              <a:rPr lang="en-US" altLang="zh-TW" sz="2800">
                <a:solidFill>
                  <a:srgbClr val="FF0000"/>
                </a:solidFill>
              </a:rPr>
              <a:t>Z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762000" y="5548313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209800" y="5548313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505200" y="5548313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953000" y="5548313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6400800" y="5548313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7848600" y="5548313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>
                <a:solidFill>
                  <a:srgbClr val="FF0000"/>
                </a:solidFill>
              </a:rPr>
              <a:t>35</a:t>
            </a:r>
          </a:p>
        </p:txBody>
      </p:sp>
      <p:grpSp>
        <p:nvGrpSpPr>
          <p:cNvPr id="6166" name="Group 22"/>
          <p:cNvGrpSpPr>
            <a:grpSpLocks/>
          </p:cNvGrpSpPr>
          <p:nvPr/>
        </p:nvGrpSpPr>
        <p:grpSpPr bwMode="auto">
          <a:xfrm>
            <a:off x="609600" y="1905000"/>
            <a:ext cx="6172200" cy="2484438"/>
            <a:chOff x="384" y="1200"/>
            <a:chExt cx="3888" cy="1565"/>
          </a:xfrm>
        </p:grpSpPr>
        <p:sp>
          <p:nvSpPr>
            <p:cNvPr id="6167" name="Text Box 23"/>
            <p:cNvSpPr txBox="1">
              <a:spLocks noChangeArrowheads="1"/>
            </p:cNvSpPr>
            <p:nvPr/>
          </p:nvSpPr>
          <p:spPr bwMode="auto">
            <a:xfrm>
              <a:off x="384" y="1200"/>
              <a:ext cx="36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TW" sz="3200"/>
                <a:t>Sum	= 58</a:t>
              </a:r>
              <a:r>
                <a:rPr lang="en-US" altLang="zh-TW" sz="320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>
                  <a:solidFill>
                    <a:srgbClr val="FF0000"/>
                  </a:solidFill>
                </a:rPr>
                <a:t>9</a:t>
              </a:r>
              <a:r>
                <a:rPr lang="en-US" altLang="zh-TW" sz="3200"/>
                <a:t> + </a:t>
              </a:r>
              <a:r>
                <a:rPr lang="en-US" altLang="zh-TW" sz="3200">
                  <a:solidFill>
                    <a:schemeClr val="accent2"/>
                  </a:solidFill>
                </a:rPr>
                <a:t>10</a:t>
              </a:r>
              <a:r>
                <a:rPr lang="en-US" altLang="zh-TW" sz="320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6168" name="Text Box 24"/>
            <p:cNvSpPr txBox="1">
              <a:spLocks noChangeArrowheads="1"/>
            </p:cNvSpPr>
            <p:nvPr/>
          </p:nvSpPr>
          <p:spPr bwMode="auto">
            <a:xfrm>
              <a:off x="1152" y="1584"/>
              <a:ext cx="230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3200"/>
                <a:t>+ </a:t>
              </a:r>
              <a:r>
                <a:rPr lang="en-US" altLang="zh-TW" sz="3200">
                  <a:solidFill>
                    <a:schemeClr val="accent2"/>
                  </a:solidFill>
                </a:rPr>
                <a:t>1</a:t>
              </a:r>
              <a:r>
                <a:rPr lang="en-US" altLang="zh-TW" sz="320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>
                  <a:solidFill>
                    <a:srgbClr val="FF0000"/>
                  </a:solidFill>
                </a:rPr>
                <a:t>7</a:t>
              </a:r>
              <a:r>
                <a:rPr lang="en-US" altLang="zh-TW" sz="3200"/>
                <a:t> + </a:t>
              </a:r>
              <a:r>
                <a:rPr lang="en-US" altLang="zh-TW" sz="3200">
                  <a:solidFill>
                    <a:schemeClr val="accent2"/>
                  </a:solidFill>
                </a:rPr>
                <a:t>2</a:t>
              </a:r>
              <a:r>
                <a:rPr lang="en-US" altLang="zh-TW" sz="320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>
                  <a:solidFill>
                    <a:srgbClr val="FF0000"/>
                  </a:solidFill>
                </a:rPr>
                <a:t>6</a:t>
              </a:r>
              <a:r>
                <a:rPr lang="en-US" altLang="zh-TW" sz="3200"/>
                <a:t> + </a:t>
              </a:r>
              <a:r>
                <a:rPr lang="en-US" altLang="zh-TW" sz="3200">
                  <a:solidFill>
                    <a:schemeClr val="accent2"/>
                  </a:solidFill>
                </a:rPr>
                <a:t>3</a:t>
              </a:r>
              <a:r>
                <a:rPr lang="en-US" altLang="zh-TW" sz="320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6169" name="Text Box 25"/>
            <p:cNvSpPr txBox="1">
              <a:spLocks noChangeArrowheads="1"/>
            </p:cNvSpPr>
            <p:nvPr/>
          </p:nvSpPr>
          <p:spPr bwMode="auto">
            <a:xfrm>
              <a:off x="1152" y="1968"/>
              <a:ext cx="31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3200"/>
                <a:t>+ </a:t>
              </a:r>
              <a:r>
                <a:rPr lang="en-US" altLang="zh-TW" sz="3200">
                  <a:solidFill>
                    <a:schemeClr val="accent2"/>
                  </a:solidFill>
                </a:rPr>
                <a:t>4</a:t>
              </a:r>
              <a:r>
                <a:rPr lang="en-US" altLang="zh-TW" sz="320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>
                  <a:solidFill>
                    <a:srgbClr val="FF0000"/>
                  </a:solidFill>
                </a:rPr>
                <a:t>4</a:t>
              </a:r>
              <a:r>
                <a:rPr lang="en-US" altLang="zh-TW" sz="3200"/>
                <a:t> + </a:t>
              </a:r>
              <a:r>
                <a:rPr lang="en-US" altLang="zh-TW" sz="3200">
                  <a:solidFill>
                    <a:schemeClr val="accent2"/>
                  </a:solidFill>
                </a:rPr>
                <a:t>5</a:t>
              </a:r>
              <a:r>
                <a:rPr lang="en-US" altLang="zh-TW" sz="320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>
                  <a:solidFill>
                    <a:srgbClr val="FF0000"/>
                  </a:solidFill>
                </a:rPr>
                <a:t>3</a:t>
              </a:r>
              <a:r>
                <a:rPr lang="en-US" altLang="zh-TW" sz="3200"/>
                <a:t> + </a:t>
              </a:r>
              <a:r>
                <a:rPr lang="en-US" altLang="zh-TW" sz="3200">
                  <a:solidFill>
                    <a:schemeClr val="accent2"/>
                  </a:solidFill>
                </a:rPr>
                <a:t>6</a:t>
              </a:r>
              <a:r>
                <a:rPr lang="en-US" altLang="zh-TW" sz="320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>
                  <a:solidFill>
                    <a:srgbClr val="FF0000"/>
                  </a:solidFill>
                </a:rPr>
                <a:t>2</a:t>
              </a:r>
              <a:r>
                <a:rPr lang="en-US" altLang="zh-TW" sz="3200"/>
                <a:t> + </a:t>
              </a:r>
              <a:r>
                <a:rPr lang="en-US" altLang="zh-TW" sz="3200">
                  <a:solidFill>
                    <a:schemeClr val="accent2"/>
                  </a:solidFill>
                </a:rPr>
                <a:t>7</a:t>
              </a:r>
              <a:r>
                <a:rPr lang="en-US" altLang="zh-TW" sz="320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6170" name="Text Box 26"/>
            <p:cNvSpPr txBox="1">
              <a:spLocks noChangeArrowheads="1"/>
            </p:cNvSpPr>
            <p:nvPr/>
          </p:nvSpPr>
          <p:spPr bwMode="auto">
            <a:xfrm>
              <a:off x="1008" y="2400"/>
              <a:ext cx="864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3200"/>
                <a:t>= </a:t>
              </a:r>
              <a:r>
                <a:rPr lang="en-US" altLang="zh-TW" sz="3200">
                  <a:solidFill>
                    <a:schemeClr val="bg1"/>
                  </a:solidFill>
                </a:rPr>
                <a:t>686</a:t>
              </a:r>
            </a:p>
          </p:txBody>
        </p:sp>
      </p:grp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2057400" y="38100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>
                <a:solidFill>
                  <a:srgbClr val="FF0000"/>
                </a:solidFill>
              </a:rPr>
              <a:t>686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7467600" y="1219200"/>
            <a:ext cx="762000" cy="366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/>
              <a:t>5</a:t>
            </a:r>
            <a:r>
              <a:rPr lang="en-US" altLang="zh-TW">
                <a:solidFill>
                  <a:srgbClr val="FF0000"/>
                </a:solidFill>
              </a:rPr>
              <a:t>2</a:t>
            </a:r>
            <a:r>
              <a:rPr lang="en-US" altLang="zh-TW"/>
              <a:t>2</a:t>
            </a:r>
          </a:p>
          <a:p>
            <a:pPr algn="r"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8</a:t>
            </a:r>
            <a:r>
              <a:rPr lang="en-US" altLang="zh-TW"/>
              <a:t>0</a:t>
            </a:r>
          </a:p>
          <a:p>
            <a:pPr algn="r">
              <a:spcBef>
                <a:spcPct val="50000"/>
              </a:spcBef>
            </a:pPr>
            <a:r>
              <a:rPr lang="en-US" altLang="zh-TW"/>
              <a:t>7</a:t>
            </a:r>
          </a:p>
          <a:p>
            <a:pPr algn="r">
              <a:spcBef>
                <a:spcPct val="50000"/>
              </a:spcBef>
            </a:pPr>
            <a:r>
              <a:rPr lang="en-US" altLang="zh-TW"/>
              <a:t>1</a:t>
            </a:r>
            <a:r>
              <a:rPr lang="en-US" altLang="zh-TW">
                <a:solidFill>
                  <a:srgbClr val="FF0000"/>
                </a:solidFill>
              </a:rPr>
              <a:t>2</a:t>
            </a:r>
          </a:p>
          <a:p>
            <a:pPr algn="r">
              <a:spcBef>
                <a:spcPct val="50000"/>
              </a:spcBef>
            </a:pPr>
            <a:r>
              <a:rPr lang="en-US" altLang="zh-TW"/>
              <a:t>15</a:t>
            </a:r>
          </a:p>
          <a:p>
            <a:pPr algn="r">
              <a:spcBef>
                <a:spcPct val="50000"/>
              </a:spcBef>
            </a:pPr>
            <a:r>
              <a:rPr lang="en-US" altLang="zh-TW"/>
              <a:t>1</a:t>
            </a:r>
            <a:r>
              <a:rPr lang="en-US" altLang="zh-TW">
                <a:solidFill>
                  <a:srgbClr val="FF0000"/>
                </a:solidFill>
              </a:rPr>
              <a:t>6</a:t>
            </a:r>
          </a:p>
          <a:p>
            <a:pPr algn="r">
              <a:spcBef>
                <a:spcPct val="50000"/>
              </a:spcBef>
            </a:pPr>
            <a:r>
              <a:rPr lang="en-US" altLang="zh-TW"/>
              <a:t>15</a:t>
            </a:r>
          </a:p>
          <a:p>
            <a:pPr algn="r">
              <a:spcBef>
                <a:spcPct val="50000"/>
              </a:spcBef>
            </a:pPr>
            <a:r>
              <a:rPr lang="en-US" altLang="zh-TW"/>
              <a:t>1</a:t>
            </a:r>
            <a:r>
              <a:rPr lang="en-US" altLang="zh-TW">
                <a:solidFill>
                  <a:srgbClr val="FF0000"/>
                </a:solidFill>
              </a:rPr>
              <a:t>2</a:t>
            </a:r>
          </a:p>
          <a:p>
            <a:pPr algn="r">
              <a:spcBef>
                <a:spcPct val="50000"/>
              </a:spcBef>
            </a:pPr>
            <a:r>
              <a:rPr lang="en-US" altLang="zh-TW"/>
              <a:t>7</a:t>
            </a:r>
          </a:p>
        </p:txBody>
      </p:sp>
      <p:sp>
        <p:nvSpPr>
          <p:cNvPr id="6173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  <a:sym typeface="Webdings" panose="05030102010509060703" pitchFamily="18" charset="2"/>
              </a:rPr>
              <a:t>Q.1 HKID</a:t>
            </a:r>
            <a:r>
              <a:rPr lang="en-US" altLang="zh-TW" dirty="0">
                <a:solidFill>
                  <a:schemeClr val="tx1"/>
                </a:solidFill>
                <a:sym typeface="Webdings" panose="05030102010509060703" pitchFamily="18" charset="2"/>
              </a:rPr>
              <a:t>:  </a:t>
            </a:r>
            <a:r>
              <a:rPr lang="en-US" altLang="zh-TW" dirty="0">
                <a:solidFill>
                  <a:srgbClr val="FF0000"/>
                </a:solidFill>
                <a:sym typeface="Webdings" panose="05030102010509060703" pitchFamily="18" charset="2"/>
              </a:rPr>
              <a:t> </a:t>
            </a:r>
            <a:r>
              <a:rPr lang="en-US" altLang="zh-TW" dirty="0">
                <a:solidFill>
                  <a:srgbClr val="FF0000"/>
                </a:solidFill>
              </a:rPr>
              <a:t> A</a:t>
            </a:r>
            <a:r>
              <a:rPr lang="en-US" altLang="zh-TW" dirty="0">
                <a:solidFill>
                  <a:schemeClr val="tx1"/>
                </a:solidFill>
              </a:rPr>
              <a:t> 1 2 3 4 5 6 </a:t>
            </a:r>
            <a:r>
              <a:rPr lang="en-US" altLang="zh-TW" dirty="0">
                <a:solidFill>
                  <a:srgbClr val="FF0000"/>
                </a:solidFill>
              </a:rPr>
              <a:t>(7)</a:t>
            </a:r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 flipH="1">
            <a:off x="2362200" y="914400"/>
            <a:ext cx="1600200" cy="1066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 flipH="1">
            <a:off x="3733800" y="9906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  <p:bldP spid="6152" grpId="0"/>
      <p:bldP spid="6155" grpId="0"/>
      <p:bldP spid="6156" grpId="0"/>
      <p:bldP spid="6157" grpId="0"/>
      <p:bldP spid="6159" grpId="0"/>
      <p:bldP spid="6160" grpId="0"/>
      <p:bldP spid="6161" grpId="0"/>
      <p:bldP spid="6171" grpId="0"/>
      <p:bldP spid="6172" grpId="0"/>
      <p:bldP spid="6174" grpId="0" animBg="1"/>
      <p:bldP spid="61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Check Digit</a:t>
            </a:r>
            <a:endParaRPr lang="en-US" altLang="zh-TW"/>
          </a:p>
        </p:txBody>
      </p:sp>
      <p:sp>
        <p:nvSpPr>
          <p:cNvPr id="1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6F668-94CA-4873-9249-D96F03A08637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5791200" y="2422525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638800" y="2193925"/>
            <a:ext cx="381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6000"/>
              <a:t>)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248400" y="2482850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4000"/>
              <a:t>686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800600" y="2482850"/>
            <a:ext cx="83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400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6248400" y="1720850"/>
            <a:ext cx="91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4000"/>
              <a:t>  6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248400" y="3108325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4000"/>
              <a:t>66</a:t>
            </a: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6019800" y="3794125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6248400" y="3870325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4000"/>
              <a:t>  26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6248400" y="4479925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4000"/>
              <a:t>  22</a:t>
            </a:r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6019800" y="5241925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6781800" y="5318125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4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6858000" y="172085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4000"/>
              <a:t>2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2900737" y="3051035"/>
            <a:ext cx="10287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600" dirty="0" smtClean="0"/>
              <a:t>62</a:t>
            </a:r>
            <a:endParaRPr lang="en-US" altLang="zh-TW" sz="3600" dirty="0"/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1600200" y="4616450"/>
            <a:ext cx="28606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4800">
                <a:solidFill>
                  <a:srgbClr val="FF0000"/>
                </a:solidFill>
                <a:sym typeface="Symbol" panose="05050102010706020507" pitchFamily="18" charset="2"/>
              </a:rPr>
              <a:t></a:t>
            </a:r>
            <a:r>
              <a:rPr lang="zh-TW" altLang="en-US" sz="4800">
                <a:solidFill>
                  <a:srgbClr val="FF0000"/>
                </a:solidFill>
              </a:rPr>
              <a:t>不合法</a:t>
            </a:r>
            <a:r>
              <a:rPr lang="en-US" altLang="zh-TW" sz="480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7192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是否可以被</a:t>
            </a:r>
            <a:r>
              <a:rPr lang="en-US" altLang="zh-TW">
                <a:solidFill>
                  <a:srgbClr val="FF0000"/>
                </a:solidFill>
              </a:rPr>
              <a:t>11</a:t>
            </a:r>
            <a:r>
              <a:rPr lang="zh-TW" altLang="en-US"/>
              <a:t>整除</a:t>
            </a:r>
            <a:r>
              <a:rPr lang="en-US" altLang="zh-TW"/>
              <a:t>?</a:t>
            </a:r>
          </a:p>
        </p:txBody>
      </p:sp>
      <p:sp>
        <p:nvSpPr>
          <p:cNvPr id="2" name="矩形 1"/>
          <p:cNvSpPr/>
          <p:nvPr/>
        </p:nvSpPr>
        <p:spPr>
          <a:xfrm>
            <a:off x="442255" y="3058318"/>
            <a:ext cx="28543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dirty="0" smtClean="0"/>
              <a:t>Sum / </a:t>
            </a:r>
            <a:r>
              <a:rPr lang="en-US" altLang="zh-TW" sz="3600" dirty="0" smtClean="0">
                <a:solidFill>
                  <a:srgbClr val="FF0000"/>
                </a:solidFill>
              </a:rPr>
              <a:t>11 </a:t>
            </a:r>
            <a:r>
              <a:rPr lang="en-US" altLang="zh-TW" sz="3600" dirty="0" smtClean="0"/>
              <a:t>= </a:t>
            </a:r>
            <a:endParaRPr lang="zh-HK" altLang="en-US" sz="3600" dirty="0"/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3430274" y="2756977"/>
            <a:ext cx="10287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TW" sz="3600" u="sng" dirty="0" smtClean="0">
                <a:solidFill>
                  <a:srgbClr val="FF0000"/>
                </a:solidFill>
              </a:rPr>
              <a:t> 4</a:t>
            </a:r>
            <a:r>
              <a:rPr lang="en-US" altLang="zh-TW" sz="36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altLang="zh-TW" sz="3600" dirty="0" smtClean="0">
                <a:solidFill>
                  <a:srgbClr val="0000FF"/>
                </a:solidFill>
              </a:rPr>
              <a:t>11</a:t>
            </a:r>
            <a:endParaRPr lang="en-US" altLang="zh-TW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5" grpId="0"/>
      <p:bldP spid="7186" grpId="0"/>
      <p:bldP spid="7188" grpId="0"/>
      <p:bldP spid="7189" grpId="0"/>
      <p:bldP spid="7190" grpId="0"/>
      <p:bldP spid="7191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Check Digit</a:t>
            </a:r>
            <a:endParaRPr lang="en-US" altLang="zh-TW"/>
          </a:p>
        </p:txBody>
      </p:sp>
      <p:sp>
        <p:nvSpPr>
          <p:cNvPr id="19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E1FC-2C7B-4467-9BAB-E29D950E06E5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09600" y="1905000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200"/>
              <a:t>Sum	= 58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9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10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828800" y="2514600"/>
            <a:ext cx="365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/>
              <a:t>+ </a:t>
            </a:r>
            <a:r>
              <a:rPr lang="en-US" altLang="zh-TW" sz="3200">
                <a:solidFill>
                  <a:schemeClr val="bg1"/>
                </a:solidFill>
              </a:rPr>
              <a:t>1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7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2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6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3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828800" y="3124200"/>
            <a:ext cx="495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/>
              <a:t>+ </a:t>
            </a:r>
            <a:r>
              <a:rPr lang="en-US" altLang="zh-TW" sz="3200">
                <a:solidFill>
                  <a:schemeClr val="bg1"/>
                </a:solidFill>
              </a:rPr>
              <a:t>4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4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5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3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6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2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7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9229" name="Group 13"/>
          <p:cNvGrpSpPr>
            <a:grpSpLocks/>
          </p:cNvGrpSpPr>
          <p:nvPr/>
        </p:nvGrpSpPr>
        <p:grpSpPr bwMode="auto">
          <a:xfrm>
            <a:off x="609600" y="1905000"/>
            <a:ext cx="6172200" cy="2484438"/>
            <a:chOff x="384" y="1200"/>
            <a:chExt cx="3888" cy="1565"/>
          </a:xfrm>
        </p:grpSpPr>
        <p:sp>
          <p:nvSpPr>
            <p:cNvPr id="9230" name="Text Box 14"/>
            <p:cNvSpPr txBox="1">
              <a:spLocks noChangeArrowheads="1"/>
            </p:cNvSpPr>
            <p:nvPr/>
          </p:nvSpPr>
          <p:spPr bwMode="auto">
            <a:xfrm>
              <a:off x="384" y="1200"/>
              <a:ext cx="36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TW" sz="3200"/>
                <a:t>Sum	= 58</a:t>
              </a:r>
              <a:r>
                <a:rPr lang="en-US" altLang="zh-TW" sz="320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>
                  <a:solidFill>
                    <a:srgbClr val="FF0000"/>
                  </a:solidFill>
                </a:rPr>
                <a:t>9</a:t>
              </a:r>
              <a:r>
                <a:rPr lang="en-US" altLang="zh-TW" sz="3200"/>
                <a:t> + </a:t>
              </a:r>
              <a:r>
                <a:rPr lang="en-US" altLang="zh-TW" sz="3200">
                  <a:solidFill>
                    <a:schemeClr val="accent2"/>
                  </a:solidFill>
                </a:rPr>
                <a:t>10</a:t>
              </a:r>
              <a:r>
                <a:rPr lang="en-US" altLang="zh-TW" sz="320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9231" name="Text Box 15"/>
            <p:cNvSpPr txBox="1">
              <a:spLocks noChangeArrowheads="1"/>
            </p:cNvSpPr>
            <p:nvPr/>
          </p:nvSpPr>
          <p:spPr bwMode="auto">
            <a:xfrm>
              <a:off x="1152" y="1584"/>
              <a:ext cx="230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3200"/>
                <a:t>+ </a:t>
              </a:r>
              <a:r>
                <a:rPr lang="en-US" altLang="zh-TW" sz="3200">
                  <a:solidFill>
                    <a:schemeClr val="accent2"/>
                  </a:solidFill>
                </a:rPr>
                <a:t>1</a:t>
              </a:r>
              <a:r>
                <a:rPr lang="en-US" altLang="zh-TW" sz="320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>
                  <a:solidFill>
                    <a:srgbClr val="FF0000"/>
                  </a:solidFill>
                </a:rPr>
                <a:t>7</a:t>
              </a:r>
              <a:r>
                <a:rPr lang="en-US" altLang="zh-TW" sz="3200"/>
                <a:t> + </a:t>
              </a:r>
              <a:r>
                <a:rPr lang="en-US" altLang="zh-TW" sz="3200">
                  <a:solidFill>
                    <a:schemeClr val="accent2"/>
                  </a:solidFill>
                </a:rPr>
                <a:t>2</a:t>
              </a:r>
              <a:r>
                <a:rPr lang="en-US" altLang="zh-TW" sz="320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>
                  <a:solidFill>
                    <a:srgbClr val="FF0000"/>
                  </a:solidFill>
                </a:rPr>
                <a:t>6</a:t>
              </a:r>
              <a:r>
                <a:rPr lang="en-US" altLang="zh-TW" sz="3200"/>
                <a:t> + </a:t>
              </a:r>
              <a:r>
                <a:rPr lang="en-US" altLang="zh-TW" sz="3200">
                  <a:solidFill>
                    <a:schemeClr val="accent2"/>
                  </a:solidFill>
                </a:rPr>
                <a:t>3</a:t>
              </a:r>
              <a:r>
                <a:rPr lang="en-US" altLang="zh-TW" sz="320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1152" y="1968"/>
              <a:ext cx="31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3200"/>
                <a:t>+ </a:t>
              </a:r>
              <a:r>
                <a:rPr lang="en-US" altLang="zh-TW" sz="3200">
                  <a:solidFill>
                    <a:schemeClr val="accent2"/>
                  </a:solidFill>
                </a:rPr>
                <a:t>4</a:t>
              </a:r>
              <a:r>
                <a:rPr lang="en-US" altLang="zh-TW" sz="320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>
                  <a:solidFill>
                    <a:srgbClr val="FF0000"/>
                  </a:solidFill>
                </a:rPr>
                <a:t>4</a:t>
              </a:r>
              <a:r>
                <a:rPr lang="en-US" altLang="zh-TW" sz="3200"/>
                <a:t> + </a:t>
              </a:r>
              <a:r>
                <a:rPr lang="en-US" altLang="zh-TW" sz="3200">
                  <a:solidFill>
                    <a:schemeClr val="accent2"/>
                  </a:solidFill>
                </a:rPr>
                <a:t>5</a:t>
              </a:r>
              <a:r>
                <a:rPr lang="en-US" altLang="zh-TW" sz="320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>
                  <a:solidFill>
                    <a:srgbClr val="FF0000"/>
                  </a:solidFill>
                </a:rPr>
                <a:t>3</a:t>
              </a:r>
              <a:r>
                <a:rPr lang="en-US" altLang="zh-TW" sz="3200"/>
                <a:t> + </a:t>
              </a:r>
              <a:r>
                <a:rPr lang="en-US" altLang="zh-TW" sz="3200">
                  <a:solidFill>
                    <a:schemeClr val="accent2"/>
                  </a:solidFill>
                </a:rPr>
                <a:t>6</a:t>
              </a:r>
              <a:r>
                <a:rPr lang="en-US" altLang="zh-TW" sz="320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>
                  <a:solidFill>
                    <a:srgbClr val="FF0000"/>
                  </a:solidFill>
                </a:rPr>
                <a:t>2 </a:t>
              </a:r>
              <a:r>
                <a:rPr lang="en-US" altLang="zh-TW" sz="3200"/>
                <a:t>+ </a:t>
              </a:r>
              <a:r>
                <a:rPr lang="en-US" altLang="zh-TW" sz="3200">
                  <a:solidFill>
                    <a:schemeClr val="accent2"/>
                  </a:solidFill>
                </a:rPr>
                <a:t>?</a:t>
              </a:r>
              <a:r>
                <a:rPr lang="en-US" altLang="zh-TW" sz="320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9233" name="Text Box 17"/>
            <p:cNvSpPr txBox="1">
              <a:spLocks noChangeArrowheads="1"/>
            </p:cNvSpPr>
            <p:nvPr/>
          </p:nvSpPr>
          <p:spPr bwMode="auto">
            <a:xfrm>
              <a:off x="1008" y="2400"/>
              <a:ext cx="864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3200"/>
                <a:t>= </a:t>
              </a:r>
              <a:r>
                <a:rPr lang="en-US" altLang="zh-TW" sz="3200">
                  <a:solidFill>
                    <a:schemeClr val="bg1"/>
                  </a:solidFill>
                </a:rPr>
                <a:t>686</a:t>
              </a:r>
            </a:p>
          </p:txBody>
        </p:sp>
      </p:grp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2057400" y="38100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>
                <a:solidFill>
                  <a:srgbClr val="FF0000"/>
                </a:solidFill>
              </a:rPr>
              <a:t>679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7467600" y="1219200"/>
            <a:ext cx="762000" cy="325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/>
              <a:t>5</a:t>
            </a:r>
            <a:r>
              <a:rPr lang="en-US" altLang="zh-TW">
                <a:solidFill>
                  <a:srgbClr val="FF0000"/>
                </a:solidFill>
              </a:rPr>
              <a:t>2</a:t>
            </a:r>
            <a:r>
              <a:rPr lang="en-US" altLang="zh-TW"/>
              <a:t>2</a:t>
            </a:r>
          </a:p>
          <a:p>
            <a:pPr algn="r"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</a:rPr>
              <a:t>8</a:t>
            </a:r>
            <a:r>
              <a:rPr lang="en-US" altLang="zh-TW"/>
              <a:t>0</a:t>
            </a:r>
          </a:p>
          <a:p>
            <a:pPr algn="r">
              <a:spcBef>
                <a:spcPct val="50000"/>
              </a:spcBef>
            </a:pPr>
            <a:r>
              <a:rPr lang="en-US" altLang="zh-TW"/>
              <a:t>7</a:t>
            </a:r>
          </a:p>
          <a:p>
            <a:pPr algn="r">
              <a:spcBef>
                <a:spcPct val="50000"/>
              </a:spcBef>
            </a:pPr>
            <a:r>
              <a:rPr lang="en-US" altLang="zh-TW"/>
              <a:t>1</a:t>
            </a:r>
            <a:r>
              <a:rPr lang="en-US" altLang="zh-TW">
                <a:solidFill>
                  <a:srgbClr val="FF0000"/>
                </a:solidFill>
              </a:rPr>
              <a:t>2</a:t>
            </a:r>
          </a:p>
          <a:p>
            <a:pPr algn="r">
              <a:spcBef>
                <a:spcPct val="50000"/>
              </a:spcBef>
            </a:pPr>
            <a:r>
              <a:rPr lang="en-US" altLang="zh-TW"/>
              <a:t>15</a:t>
            </a:r>
          </a:p>
          <a:p>
            <a:pPr algn="r">
              <a:spcBef>
                <a:spcPct val="50000"/>
              </a:spcBef>
            </a:pPr>
            <a:r>
              <a:rPr lang="en-US" altLang="zh-TW"/>
              <a:t>1</a:t>
            </a:r>
            <a:r>
              <a:rPr lang="en-US" altLang="zh-TW">
                <a:solidFill>
                  <a:srgbClr val="FF0000"/>
                </a:solidFill>
              </a:rPr>
              <a:t>6</a:t>
            </a:r>
          </a:p>
          <a:p>
            <a:pPr algn="r">
              <a:spcBef>
                <a:spcPct val="50000"/>
              </a:spcBef>
            </a:pPr>
            <a:r>
              <a:rPr lang="en-US" altLang="zh-TW"/>
              <a:t>15</a:t>
            </a:r>
          </a:p>
          <a:p>
            <a:pPr algn="r">
              <a:spcBef>
                <a:spcPct val="50000"/>
              </a:spcBef>
            </a:pPr>
            <a:r>
              <a:rPr lang="en-US" altLang="zh-TW"/>
              <a:t>1</a:t>
            </a:r>
            <a:r>
              <a:rPr lang="en-US" altLang="zh-TW">
                <a:solidFill>
                  <a:srgbClr val="FF0000"/>
                </a:solidFill>
              </a:rPr>
              <a:t>2</a:t>
            </a:r>
            <a:endParaRPr lang="en-US" altLang="zh-TW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85800" y="4618038"/>
            <a:ext cx="3810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200"/>
              <a:t>Sum / 11 = </a:t>
            </a:r>
            <a:r>
              <a:rPr lang="en-US" altLang="zh-TW" sz="3200">
                <a:solidFill>
                  <a:srgbClr val="FF0000"/>
                </a:solidFill>
              </a:rPr>
              <a:t>61</a:t>
            </a:r>
            <a:r>
              <a:rPr lang="en-US" altLang="zh-TW" sz="3200"/>
              <a:t> … </a:t>
            </a:r>
            <a:r>
              <a:rPr lang="en-US" altLang="zh-TW" sz="320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1447800" y="5410200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200">
                <a:solidFill>
                  <a:srgbClr val="FF0000"/>
                </a:solidFill>
              </a:rPr>
              <a:t>11</a:t>
            </a:r>
            <a:r>
              <a:rPr lang="en-US" altLang="zh-TW" sz="320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  <a:sym typeface="Symbol" panose="05050102010706020507" pitchFamily="18" charset="2"/>
              </a:rPr>
              <a:t></a:t>
            </a:r>
            <a:r>
              <a:rPr lang="en-US" altLang="zh-TW" sz="3200">
                <a:solidFill>
                  <a:srgbClr val="FF0000"/>
                </a:solidFill>
              </a:rPr>
              <a:t>8 </a:t>
            </a:r>
            <a:r>
              <a:rPr lang="en-US" altLang="zh-TW" sz="3200"/>
              <a:t>=</a:t>
            </a:r>
            <a:r>
              <a:rPr lang="en-US" altLang="zh-TW" sz="3200">
                <a:solidFill>
                  <a:srgbClr val="FF0000"/>
                </a:solidFill>
              </a:rPr>
              <a:t> </a:t>
            </a:r>
            <a:r>
              <a:rPr lang="en-US" altLang="zh-TW" sz="3200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5029200" y="4648200"/>
            <a:ext cx="350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2000"/>
              <a:t>餘數 </a:t>
            </a:r>
            <a:r>
              <a:rPr lang="zh-TW" altLang="en-US" sz="3200">
                <a:solidFill>
                  <a:schemeClr val="accent2"/>
                </a:solidFill>
              </a:rPr>
              <a:t> </a:t>
            </a:r>
            <a:r>
              <a:rPr lang="en-US" altLang="zh-TW" sz="3200">
                <a:solidFill>
                  <a:schemeClr val="accent2"/>
                </a:solidFill>
              </a:rPr>
              <a:t>7</a:t>
            </a:r>
            <a:r>
              <a:rPr lang="en-US" altLang="zh-TW" sz="3200">
                <a:solidFill>
                  <a:srgbClr val="FF0000"/>
                </a:solidFill>
              </a:rPr>
              <a:t> 6 </a:t>
            </a:r>
            <a:r>
              <a:rPr lang="en-US" altLang="zh-TW" sz="3200">
                <a:solidFill>
                  <a:schemeClr val="accent2"/>
                </a:solidFill>
              </a:rPr>
              <a:t>5</a:t>
            </a:r>
            <a:r>
              <a:rPr lang="en-US" altLang="zh-TW" sz="3200">
                <a:solidFill>
                  <a:srgbClr val="FF0000"/>
                </a:solidFill>
              </a:rPr>
              <a:t> 4 </a:t>
            </a:r>
            <a:r>
              <a:rPr lang="en-US" altLang="zh-TW" sz="3200">
                <a:solidFill>
                  <a:schemeClr val="accent2"/>
                </a:solidFill>
              </a:rPr>
              <a:t>3</a:t>
            </a:r>
            <a:r>
              <a:rPr lang="en-US" altLang="zh-TW" sz="3200">
                <a:solidFill>
                  <a:srgbClr val="FF0000"/>
                </a:solidFill>
              </a:rPr>
              <a:t> 2 </a:t>
            </a:r>
            <a:r>
              <a:rPr lang="en-US" altLang="zh-TW" sz="3200">
                <a:solidFill>
                  <a:schemeClr val="accent2"/>
                </a:solidFill>
              </a:rPr>
              <a:t>1</a:t>
            </a:r>
            <a:r>
              <a:rPr lang="en-US" altLang="zh-TW" sz="3200">
                <a:solidFill>
                  <a:srgbClr val="FF0000"/>
                </a:solidFill>
              </a:rPr>
              <a:t> 0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5029200" y="5410200"/>
            <a:ext cx="365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200"/>
              <a:t>x =</a:t>
            </a:r>
            <a:r>
              <a:rPr lang="en-US" altLang="zh-TW" sz="3200">
                <a:solidFill>
                  <a:schemeClr val="accent2"/>
                </a:solidFill>
              </a:rPr>
              <a:t> 4 </a:t>
            </a:r>
            <a:r>
              <a:rPr lang="en-US" altLang="zh-TW" sz="3200">
                <a:solidFill>
                  <a:srgbClr val="FF0000"/>
                </a:solidFill>
              </a:rPr>
              <a:t>5 </a:t>
            </a:r>
            <a:r>
              <a:rPr lang="en-US" altLang="zh-TW" sz="3200">
                <a:solidFill>
                  <a:schemeClr val="accent2"/>
                </a:solidFill>
              </a:rPr>
              <a:t>6</a:t>
            </a:r>
            <a:r>
              <a:rPr lang="en-US" altLang="zh-TW" sz="3200">
                <a:solidFill>
                  <a:srgbClr val="FF0000"/>
                </a:solidFill>
              </a:rPr>
              <a:t> 7 </a:t>
            </a:r>
            <a:r>
              <a:rPr lang="en-US" altLang="zh-TW" sz="3200">
                <a:solidFill>
                  <a:schemeClr val="accent2"/>
                </a:solidFill>
              </a:rPr>
              <a:t>8</a:t>
            </a:r>
            <a:r>
              <a:rPr lang="en-US" altLang="zh-TW" sz="3200">
                <a:solidFill>
                  <a:srgbClr val="FF0000"/>
                </a:solidFill>
              </a:rPr>
              <a:t> 9 </a:t>
            </a:r>
            <a:r>
              <a:rPr lang="en-US" altLang="zh-TW" sz="3200">
                <a:solidFill>
                  <a:schemeClr val="accent2"/>
                </a:solidFill>
              </a:rPr>
              <a:t>A</a:t>
            </a:r>
            <a:r>
              <a:rPr lang="en-US" altLang="zh-TW" sz="3200">
                <a:solidFill>
                  <a:srgbClr val="FF0000"/>
                </a:solidFill>
              </a:rPr>
              <a:t> 0</a:t>
            </a:r>
          </a:p>
        </p:txBody>
      </p:sp>
      <p:sp>
        <p:nvSpPr>
          <p:cNvPr id="9240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HKID:</a:t>
            </a:r>
            <a:r>
              <a:rPr lang="en-US" altLang="zh-TW">
                <a:solidFill>
                  <a:srgbClr val="FF0000"/>
                </a:solidFill>
              </a:rPr>
              <a:t>  A</a:t>
            </a:r>
            <a:r>
              <a:rPr lang="en-US" altLang="zh-TW">
                <a:solidFill>
                  <a:schemeClr val="tx1"/>
                </a:solidFill>
              </a:rPr>
              <a:t>123456</a:t>
            </a:r>
            <a:r>
              <a:rPr lang="en-US" altLang="zh-TW">
                <a:solidFill>
                  <a:srgbClr val="FF0000"/>
                </a:solidFill>
              </a:rPr>
              <a:t>(x)  </a:t>
            </a:r>
            <a:r>
              <a:rPr lang="en-US" altLang="zh-TW">
                <a:solidFill>
                  <a:schemeClr val="tx1"/>
                </a:solidFill>
              </a:rPr>
              <a:t>x=?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709613" y="5410200"/>
            <a:ext cx="7381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/>
              <a:t>x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0" grpId="0"/>
      <p:bldP spid="9221" grpId="0"/>
      <p:bldP spid="9234" grpId="0"/>
      <p:bldP spid="9235" grpId="0"/>
      <p:bldP spid="9236" grpId="0"/>
      <p:bldP spid="9237" grpId="0"/>
      <p:bldP spid="9238" grpId="0"/>
      <p:bldP spid="92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Check Digit</a:t>
            </a:r>
            <a:endParaRPr lang="en-US" altLang="zh-TW"/>
          </a:p>
        </p:txBody>
      </p:sp>
      <p:sp>
        <p:nvSpPr>
          <p:cNvPr id="3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91A0-4A67-48BF-B0F2-31117E4B927B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1905000" y="2498725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752600" y="2270125"/>
            <a:ext cx="381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6000"/>
              <a:t>)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362200" y="2559050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4000"/>
              <a:t>682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914400" y="2559050"/>
            <a:ext cx="83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4000"/>
              <a:t>11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362200" y="1797050"/>
            <a:ext cx="91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4000"/>
              <a:t>  6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362200" y="3184525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4000"/>
              <a:t>66</a:t>
            </a: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2133600" y="3870325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362200" y="3946525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4000"/>
              <a:t>  22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362200" y="4572000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4000"/>
              <a:t>  22</a:t>
            </a: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2133600" y="5318125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2895600" y="5394325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4000"/>
              <a:t>0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971800" y="179705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4000"/>
              <a:t>2</a:t>
            </a: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6019800" y="25146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5867400" y="2286000"/>
            <a:ext cx="381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6000"/>
              <a:t>)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6477000" y="2574925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4000"/>
              <a:t>687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029200" y="2574925"/>
            <a:ext cx="83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4000"/>
              <a:t>11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6477000" y="1812925"/>
            <a:ext cx="91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4000"/>
              <a:t>  6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6477000" y="3200400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4000"/>
              <a:t>66</a:t>
            </a: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6248400" y="38862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6477000" y="3962400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4000"/>
              <a:t>  27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6477000" y="4572000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4000"/>
              <a:t>  22</a:t>
            </a:r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6248400" y="53340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7010400" y="541020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4000"/>
              <a:t>5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7086600" y="1812925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4000"/>
              <a:t>2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762000" y="5334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4000"/>
              <a:t>679</a:t>
            </a:r>
            <a:r>
              <a:rPr lang="en-US" altLang="zh-TW" sz="4000">
                <a:solidFill>
                  <a:srgbClr val="FF0000"/>
                </a:solidFill>
              </a:rPr>
              <a:t>+3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457200" y="3260725"/>
            <a:ext cx="28956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0000">
                <a:solidFill>
                  <a:srgbClr val="FF0000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4648200" y="3108325"/>
            <a:ext cx="26670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0000">
                <a:solidFill>
                  <a:srgbClr val="FF0000"/>
                </a:solidFill>
                <a:sym typeface="Wingdings" panose="05000000000000000000" pitchFamily="2" charset="2"/>
              </a:rPr>
              <a:t></a:t>
            </a:r>
          </a:p>
        </p:txBody>
      </p:sp>
      <p:sp>
        <p:nvSpPr>
          <p:cNvPr id="11296" name="Rectangle 3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zh-TW" altLang="en-US">
                <a:solidFill>
                  <a:schemeClr val="tx1"/>
                </a:solidFill>
              </a:rPr>
              <a:t>驗證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6477000" y="5334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4000"/>
              <a:t>679</a:t>
            </a:r>
            <a:r>
              <a:rPr lang="en-US" altLang="zh-TW" sz="4000">
                <a:solidFill>
                  <a:srgbClr val="FF0000"/>
                </a:solidFill>
              </a:rPr>
              <a:t>+8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/>
      <p:bldP spid="11276" grpId="0"/>
      <p:bldP spid="11278" grpId="0"/>
      <p:bldP spid="11279" grpId="0"/>
      <p:bldP spid="11287" grpId="0"/>
      <p:bldP spid="11288" grpId="0"/>
      <p:bldP spid="11290" grpId="0"/>
      <p:bldP spid="11291" grpId="0"/>
      <p:bldP spid="11293" grpId="0"/>
      <p:bldP spid="112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Check Digit</a:t>
            </a:r>
            <a:endParaRPr lang="en-US" altLang="zh-TW"/>
          </a:p>
        </p:txBody>
      </p:sp>
      <p:sp>
        <p:nvSpPr>
          <p:cNvPr id="1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CB46-FFE0-46B0-98A2-1072ABBEE11A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09600" y="1782763"/>
            <a:ext cx="3810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200"/>
              <a:t>Sum	= 58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9</a:t>
            </a:r>
            <a:r>
              <a:rPr lang="en-US" altLang="zh-TW" sz="3200"/>
              <a:t> + …</a:t>
            </a:r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990600" y="3886200"/>
            <a:ext cx="2938463" cy="2305050"/>
          </a:xfrm>
          <a:prstGeom prst="irregularSeal2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3200"/>
              <a:t>58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9 = </a:t>
            </a:r>
            <a:r>
              <a:rPr lang="en-US" altLang="zh-TW" sz="3200">
                <a:solidFill>
                  <a:schemeClr val="hlink"/>
                </a:solidFill>
              </a:rPr>
              <a:t>522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09600" y="2438400"/>
            <a:ext cx="381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200"/>
              <a:t>Sum / 11 = ?</a:t>
            </a:r>
            <a:endParaRPr lang="en-US" altLang="zh-TW" sz="3200">
              <a:solidFill>
                <a:srgbClr val="FF0000"/>
              </a:solidFill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2057400" y="3048000"/>
            <a:ext cx="220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200"/>
              <a:t>x = ?</a:t>
            </a:r>
            <a:endParaRPr lang="en-US" altLang="zh-TW" sz="3200">
              <a:solidFill>
                <a:schemeClr val="hlink"/>
              </a:solidFill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800600" y="3429000"/>
            <a:ext cx="40386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4000" dirty="0">
                <a:solidFill>
                  <a:srgbClr val="FF0000"/>
                </a:solidFill>
                <a:latin typeface="Courier New" panose="02070309020205020404" pitchFamily="49" charset="0"/>
              </a:rPr>
              <a:t>A</a:t>
            </a:r>
            <a:r>
              <a:rPr lang="en-US" altLang="zh-TW" sz="4000" dirty="0">
                <a:latin typeface="Courier New" panose="02070309020205020404" pitchFamily="49" charset="0"/>
              </a:rPr>
              <a:t>BCDE  </a:t>
            </a:r>
            <a:r>
              <a:rPr lang="en-US" altLang="zh-TW" sz="4000" dirty="0">
                <a:solidFill>
                  <a:srgbClr val="FF0000"/>
                </a:solidFill>
                <a:latin typeface="Courier New" panose="02070309020205020404" pitchFamily="49" charset="0"/>
              </a:rPr>
              <a:t>F</a:t>
            </a:r>
            <a:r>
              <a:rPr lang="en-US" altLang="zh-TW" sz="4000" dirty="0">
                <a:latin typeface="Courier New" panose="02070309020205020404" pitchFamily="49" charset="0"/>
              </a:rPr>
              <a:t>GHIJ</a:t>
            </a:r>
          </a:p>
          <a:p>
            <a:pPr>
              <a:spcBef>
                <a:spcPct val="50000"/>
              </a:spcBef>
            </a:pPr>
            <a:r>
              <a:rPr lang="en-US" altLang="zh-TW" sz="4000" dirty="0">
                <a:solidFill>
                  <a:srgbClr val="FF0000"/>
                </a:solidFill>
                <a:latin typeface="Courier New" panose="02070309020205020404" pitchFamily="49" charset="0"/>
              </a:rPr>
              <a:t>K</a:t>
            </a:r>
            <a:r>
              <a:rPr lang="en-US" altLang="zh-TW" sz="4000" dirty="0">
                <a:latin typeface="Courier New" panose="02070309020205020404" pitchFamily="49" charset="0"/>
              </a:rPr>
              <a:t>LMNO  </a:t>
            </a:r>
            <a:r>
              <a:rPr lang="en-US" altLang="zh-TW" sz="4000" dirty="0">
                <a:solidFill>
                  <a:srgbClr val="FF0000"/>
                </a:solidFill>
                <a:latin typeface="Courier New" panose="02070309020205020404" pitchFamily="49" charset="0"/>
              </a:rPr>
              <a:t>P</a:t>
            </a:r>
            <a:r>
              <a:rPr lang="en-US" altLang="zh-TW" sz="4000" dirty="0">
                <a:latin typeface="Courier New" panose="02070309020205020404" pitchFamily="49" charset="0"/>
              </a:rPr>
              <a:t>QRST</a:t>
            </a:r>
          </a:p>
          <a:p>
            <a:pPr>
              <a:spcBef>
                <a:spcPct val="50000"/>
              </a:spcBef>
            </a:pPr>
            <a:r>
              <a:rPr lang="en-US" altLang="zh-TW" sz="4000" dirty="0">
                <a:solidFill>
                  <a:srgbClr val="FF0000"/>
                </a:solidFill>
                <a:latin typeface="Courier New" panose="02070309020205020404" pitchFamily="49" charset="0"/>
              </a:rPr>
              <a:t>U</a:t>
            </a:r>
            <a:r>
              <a:rPr lang="en-US" altLang="zh-TW" sz="4000" dirty="0">
                <a:latin typeface="Courier New" panose="02070309020205020404" pitchFamily="49" charset="0"/>
              </a:rPr>
              <a:t>VWXY  </a:t>
            </a:r>
            <a:r>
              <a:rPr lang="en-US" altLang="zh-TW" sz="4000" dirty="0">
                <a:solidFill>
                  <a:srgbClr val="FF0000"/>
                </a:solidFill>
                <a:latin typeface="Courier New" panose="02070309020205020404" pitchFamily="49" charset="0"/>
              </a:rPr>
              <a:t>Z</a:t>
            </a:r>
          </a:p>
        </p:txBody>
      </p:sp>
      <p:sp>
        <p:nvSpPr>
          <p:cNvPr id="12306" name="Rectangle 18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zh-TW">
                <a:solidFill>
                  <a:schemeClr val="hlink"/>
                </a:solidFill>
              </a:rPr>
              <a:t>HKID </a:t>
            </a:r>
            <a:r>
              <a:rPr lang="zh-TW" altLang="en-US">
                <a:solidFill>
                  <a:schemeClr val="hlink"/>
                </a:solidFill>
              </a:rPr>
              <a:t>小測</a:t>
            </a:r>
            <a:r>
              <a:rPr lang="zh-TW" altLang="en-US">
                <a:solidFill>
                  <a:srgbClr val="FF0000"/>
                </a:solidFill>
              </a:rPr>
              <a:t>  </a:t>
            </a:r>
            <a:r>
              <a:rPr lang="en-US" altLang="zh-TW">
                <a:solidFill>
                  <a:srgbClr val="FF0000"/>
                </a:solidFill>
              </a:rPr>
              <a:t>A</a:t>
            </a:r>
            <a:r>
              <a:rPr lang="en-US" altLang="zh-TW">
                <a:solidFill>
                  <a:schemeClr val="tx1"/>
                </a:solidFill>
              </a:rPr>
              <a:t>123456</a:t>
            </a:r>
            <a:r>
              <a:rPr lang="en-US" altLang="zh-TW">
                <a:solidFill>
                  <a:srgbClr val="FF0000"/>
                </a:solidFill>
              </a:rPr>
              <a:t>(x)  </a:t>
            </a:r>
            <a:r>
              <a:rPr lang="zh-TW" altLang="en-US">
                <a:solidFill>
                  <a:srgbClr val="FF0000"/>
                </a:solidFill>
              </a:rPr>
              <a:t>求</a:t>
            </a:r>
            <a:r>
              <a:rPr lang="en-US" altLang="zh-TW">
                <a:solidFill>
                  <a:schemeClr val="tx1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9" grpId="0" animBg="1"/>
      <p:bldP spid="12301" grpId="0"/>
      <p:bldP spid="123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Check Digit</a:t>
            </a:r>
            <a:endParaRPr lang="en-US" altLang="zh-TW"/>
          </a:p>
        </p:txBody>
      </p:sp>
      <p:sp>
        <p:nvSpPr>
          <p:cNvPr id="19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E1FC-2C7B-4467-9BAB-E29D950E06E5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09600" y="1905000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200"/>
              <a:t>Sum	= 58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9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10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828800" y="2514600"/>
            <a:ext cx="365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/>
              <a:t>+ </a:t>
            </a:r>
            <a:r>
              <a:rPr lang="en-US" altLang="zh-TW" sz="3200">
                <a:solidFill>
                  <a:schemeClr val="bg1"/>
                </a:solidFill>
              </a:rPr>
              <a:t>1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7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2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6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3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828800" y="3124200"/>
            <a:ext cx="495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/>
              <a:t>+ </a:t>
            </a:r>
            <a:r>
              <a:rPr lang="en-US" altLang="zh-TW" sz="3200">
                <a:solidFill>
                  <a:schemeClr val="bg1"/>
                </a:solidFill>
              </a:rPr>
              <a:t>4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4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5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3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6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2</a:t>
            </a:r>
            <a:r>
              <a:rPr lang="en-US" altLang="zh-TW" sz="3200"/>
              <a:t> + </a:t>
            </a:r>
            <a:r>
              <a:rPr lang="en-US" altLang="zh-TW" sz="3200">
                <a:solidFill>
                  <a:schemeClr val="bg1"/>
                </a:solidFill>
              </a:rPr>
              <a:t>7</a:t>
            </a:r>
            <a:r>
              <a:rPr lang="en-US" altLang="zh-TW" sz="320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zh-TW" sz="320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9229" name="Group 13"/>
          <p:cNvGrpSpPr>
            <a:grpSpLocks/>
          </p:cNvGrpSpPr>
          <p:nvPr/>
        </p:nvGrpSpPr>
        <p:grpSpPr bwMode="auto">
          <a:xfrm>
            <a:off x="609600" y="1905000"/>
            <a:ext cx="6172200" cy="2484438"/>
            <a:chOff x="384" y="1200"/>
            <a:chExt cx="3888" cy="1565"/>
          </a:xfrm>
        </p:grpSpPr>
        <p:sp>
          <p:nvSpPr>
            <p:cNvPr id="9230" name="Text Box 14"/>
            <p:cNvSpPr txBox="1">
              <a:spLocks noChangeArrowheads="1"/>
            </p:cNvSpPr>
            <p:nvPr/>
          </p:nvSpPr>
          <p:spPr bwMode="auto">
            <a:xfrm>
              <a:off x="384" y="1200"/>
              <a:ext cx="36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TW" sz="3200" dirty="0"/>
                <a:t>Sum	= 58</a:t>
              </a:r>
              <a:r>
                <a:rPr lang="en-US" altLang="zh-TW" sz="3200" dirty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9</a:t>
              </a:r>
              <a:r>
                <a:rPr lang="en-US" altLang="zh-TW" sz="3200" dirty="0"/>
                <a:t> + </a:t>
              </a:r>
              <a:r>
                <a:rPr lang="en-US" altLang="zh-TW" sz="3200" dirty="0" smtClean="0">
                  <a:solidFill>
                    <a:schemeClr val="accent2"/>
                  </a:solidFill>
                </a:rPr>
                <a:t>20</a:t>
              </a:r>
              <a:r>
                <a:rPr lang="en-US" altLang="zh-TW" sz="3200" dirty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9231" name="Text Box 15"/>
            <p:cNvSpPr txBox="1">
              <a:spLocks noChangeArrowheads="1"/>
            </p:cNvSpPr>
            <p:nvPr/>
          </p:nvSpPr>
          <p:spPr bwMode="auto">
            <a:xfrm>
              <a:off x="1152" y="1584"/>
              <a:ext cx="230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3200" dirty="0"/>
                <a:t>+ </a:t>
              </a:r>
              <a:r>
                <a:rPr lang="en-US" altLang="zh-TW" sz="3200" dirty="0" smtClean="0">
                  <a:solidFill>
                    <a:schemeClr val="accent2"/>
                  </a:solidFill>
                </a:rPr>
                <a:t>2</a:t>
              </a:r>
              <a:r>
                <a:rPr lang="en-US" altLang="zh-TW" sz="32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7</a:t>
              </a:r>
              <a:r>
                <a:rPr lang="en-US" altLang="zh-TW" sz="3200" dirty="0"/>
                <a:t> + </a:t>
              </a:r>
              <a:r>
                <a:rPr lang="en-US" altLang="zh-TW" sz="3200" dirty="0" smtClean="0">
                  <a:solidFill>
                    <a:schemeClr val="accent2"/>
                  </a:solidFill>
                </a:rPr>
                <a:t>0</a:t>
              </a:r>
              <a:r>
                <a:rPr lang="en-US" altLang="zh-TW" sz="32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6</a:t>
              </a:r>
              <a:r>
                <a:rPr lang="en-US" altLang="zh-TW" sz="3200" dirty="0"/>
                <a:t> + </a:t>
              </a:r>
              <a:r>
                <a:rPr lang="en-US" altLang="zh-TW" sz="3200" dirty="0" smtClean="0">
                  <a:solidFill>
                    <a:schemeClr val="accent2"/>
                  </a:solidFill>
                </a:rPr>
                <a:t>2</a:t>
              </a:r>
              <a:r>
                <a:rPr lang="en-US" altLang="zh-TW" sz="32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1152" y="1968"/>
              <a:ext cx="31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3200" dirty="0"/>
                <a:t>+ </a:t>
              </a:r>
              <a:r>
                <a:rPr lang="en-US" altLang="zh-TW" sz="3200" dirty="0" smtClean="0">
                  <a:solidFill>
                    <a:schemeClr val="accent2"/>
                  </a:solidFill>
                </a:rPr>
                <a:t>1</a:t>
              </a:r>
              <a:r>
                <a:rPr lang="en-US" altLang="zh-TW" sz="32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4</a:t>
              </a:r>
              <a:r>
                <a:rPr lang="en-US" altLang="zh-TW" sz="3200" dirty="0"/>
                <a:t> + </a:t>
              </a:r>
              <a:r>
                <a:rPr lang="en-US" altLang="zh-TW" sz="3200" dirty="0" smtClean="0">
                  <a:solidFill>
                    <a:schemeClr val="accent2"/>
                  </a:solidFill>
                </a:rPr>
                <a:t>2</a:t>
              </a:r>
              <a:r>
                <a:rPr lang="en-US" altLang="zh-TW" sz="32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3</a:t>
              </a:r>
              <a:r>
                <a:rPr lang="en-US" altLang="zh-TW" sz="3200" dirty="0"/>
                <a:t> + </a:t>
              </a:r>
              <a:r>
                <a:rPr lang="en-US" altLang="zh-TW" sz="3200" dirty="0" smtClean="0">
                  <a:solidFill>
                    <a:schemeClr val="accent2"/>
                  </a:solidFill>
                </a:rPr>
                <a:t>0</a:t>
              </a:r>
              <a:r>
                <a:rPr lang="en-US" altLang="zh-TW" sz="3200" dirty="0" smtClean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2 </a:t>
              </a:r>
              <a:r>
                <a:rPr lang="en-US" altLang="zh-TW" sz="3200" dirty="0"/>
                <a:t>+ </a:t>
              </a:r>
              <a:r>
                <a:rPr lang="en-US" altLang="zh-TW" sz="3200" dirty="0">
                  <a:solidFill>
                    <a:schemeClr val="accent2"/>
                  </a:solidFill>
                </a:rPr>
                <a:t>?</a:t>
              </a:r>
              <a:r>
                <a:rPr lang="en-US" altLang="zh-TW" sz="3200" dirty="0">
                  <a:solidFill>
                    <a:srgbClr val="FF0000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zh-TW" sz="32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9233" name="Text Box 17"/>
            <p:cNvSpPr txBox="1">
              <a:spLocks noChangeArrowheads="1"/>
            </p:cNvSpPr>
            <p:nvPr/>
          </p:nvSpPr>
          <p:spPr bwMode="auto">
            <a:xfrm>
              <a:off x="1008" y="2400"/>
              <a:ext cx="864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3200" dirty="0"/>
                <a:t>= </a:t>
              </a:r>
              <a:r>
                <a:rPr lang="en-US" altLang="zh-TW" sz="3200" dirty="0">
                  <a:solidFill>
                    <a:schemeClr val="bg1"/>
                  </a:solidFill>
                </a:rPr>
                <a:t>686</a:t>
              </a:r>
            </a:p>
          </p:txBody>
        </p:sp>
      </p:grp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2057400" y="38100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 dirty="0" smtClean="0">
                <a:solidFill>
                  <a:srgbClr val="FF0000"/>
                </a:solidFill>
              </a:rPr>
              <a:t>716</a:t>
            </a:r>
            <a:endParaRPr lang="en-US" altLang="zh-TW" sz="2800" dirty="0">
              <a:solidFill>
                <a:srgbClr val="FF0000"/>
              </a:solidFill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7467600" y="1785937"/>
            <a:ext cx="762000" cy="325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dirty="0"/>
              <a:t>5</a:t>
            </a:r>
            <a:r>
              <a:rPr lang="en-US" altLang="zh-TW" dirty="0">
                <a:solidFill>
                  <a:srgbClr val="FF0000"/>
                </a:solidFill>
              </a:rPr>
              <a:t>2</a:t>
            </a:r>
            <a:r>
              <a:rPr lang="en-US" altLang="zh-TW" dirty="0"/>
              <a:t>2</a:t>
            </a:r>
          </a:p>
          <a:p>
            <a:pPr algn="r">
              <a:spcBef>
                <a:spcPct val="50000"/>
              </a:spcBef>
            </a:pPr>
            <a:r>
              <a:rPr lang="en-US" altLang="zh-TW" dirty="0" smtClean="0"/>
              <a:t>1</a:t>
            </a:r>
            <a:r>
              <a:rPr lang="en-US" altLang="zh-TW" dirty="0" smtClean="0">
                <a:solidFill>
                  <a:srgbClr val="FF0000"/>
                </a:solidFill>
              </a:rPr>
              <a:t>6</a:t>
            </a:r>
            <a:r>
              <a:rPr lang="en-US" altLang="zh-TW" dirty="0" smtClean="0"/>
              <a:t>0</a:t>
            </a:r>
            <a:endParaRPr lang="en-US" altLang="zh-TW" dirty="0"/>
          </a:p>
          <a:p>
            <a:pPr algn="r">
              <a:spcBef>
                <a:spcPct val="50000"/>
              </a:spcBef>
            </a:pP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en-US" altLang="zh-TW" dirty="0" smtClean="0"/>
              <a:t>4</a:t>
            </a:r>
            <a:endParaRPr lang="en-US" altLang="zh-TW" dirty="0"/>
          </a:p>
          <a:p>
            <a:pPr algn="r">
              <a:spcBef>
                <a:spcPct val="50000"/>
              </a:spcBef>
            </a:pPr>
            <a:r>
              <a:rPr lang="en-US" altLang="zh-TW" dirty="0" smtClean="0"/>
              <a:t>0</a:t>
            </a:r>
            <a:endParaRPr lang="en-US" altLang="zh-TW" dirty="0">
              <a:solidFill>
                <a:srgbClr val="FF0000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en-US" altLang="zh-TW" dirty="0" smtClean="0"/>
              <a:t>0</a:t>
            </a:r>
            <a:endParaRPr lang="en-US" altLang="zh-TW" dirty="0"/>
          </a:p>
          <a:p>
            <a:pPr algn="r">
              <a:spcBef>
                <a:spcPct val="50000"/>
              </a:spcBef>
            </a:pPr>
            <a:r>
              <a:rPr lang="en-US" altLang="zh-TW" dirty="0" smtClean="0">
                <a:solidFill>
                  <a:srgbClr val="FF0000"/>
                </a:solidFill>
              </a:rPr>
              <a:t>4</a:t>
            </a:r>
            <a:endParaRPr lang="en-US" altLang="zh-TW" dirty="0">
              <a:solidFill>
                <a:srgbClr val="FF0000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en-US" altLang="zh-TW" dirty="0" smtClean="0">
                <a:solidFill>
                  <a:srgbClr val="FF0000"/>
                </a:solidFill>
              </a:rPr>
              <a:t>6</a:t>
            </a:r>
            <a:endParaRPr lang="en-US" altLang="zh-TW" dirty="0">
              <a:solidFill>
                <a:srgbClr val="FF0000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en-US" altLang="zh-TW" dirty="0" smtClean="0"/>
              <a:t>0</a:t>
            </a:r>
            <a:endParaRPr lang="en-US" altLang="zh-TW" dirty="0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85800" y="4618038"/>
            <a:ext cx="2438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/>
              <a:t>Sum / 11 </a:t>
            </a:r>
            <a:r>
              <a:rPr lang="en-US" altLang="zh-TW" sz="3200" dirty="0" smtClean="0"/>
              <a:t>=</a:t>
            </a:r>
            <a:endParaRPr lang="en-US" altLang="zh-TW" sz="3200" dirty="0">
              <a:solidFill>
                <a:srgbClr val="FF0000"/>
              </a:solidFill>
            </a:endParaRP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1447800" y="5486400"/>
            <a:ext cx="1981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</a:rPr>
              <a:t>11</a:t>
            </a:r>
            <a:r>
              <a:rPr lang="en-US" altLang="zh-TW" sz="3200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  <a:sym typeface="Symbol" panose="05050102010706020507" pitchFamily="18" charset="2"/>
              </a:rPr>
              <a:t></a:t>
            </a:r>
            <a:r>
              <a:rPr lang="en-US" altLang="zh-TW" sz="3200" dirty="0" smtClean="0">
                <a:solidFill>
                  <a:srgbClr val="FF0000"/>
                </a:solidFill>
              </a:rPr>
              <a:t>1 </a:t>
            </a:r>
            <a:r>
              <a:rPr lang="en-US" altLang="zh-TW" sz="3200" dirty="0"/>
              <a:t>=</a:t>
            </a:r>
            <a:r>
              <a:rPr lang="en-US" altLang="zh-TW" sz="3200" dirty="0">
                <a:solidFill>
                  <a:srgbClr val="FF0000"/>
                </a:solidFill>
              </a:rPr>
              <a:t> </a:t>
            </a:r>
            <a:r>
              <a:rPr lang="en-US" altLang="zh-TW" sz="3200" dirty="0" smtClean="0">
                <a:solidFill>
                  <a:schemeClr val="hlink"/>
                </a:solidFill>
              </a:rPr>
              <a:t>A</a:t>
            </a:r>
            <a:endParaRPr lang="en-US" altLang="zh-TW" sz="3200" dirty="0">
              <a:solidFill>
                <a:schemeClr val="hlink"/>
              </a:solidFill>
            </a:endParaRPr>
          </a:p>
        </p:txBody>
      </p:sp>
      <p:sp>
        <p:nvSpPr>
          <p:cNvPr id="9240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Q.2</a:t>
            </a:r>
            <a:r>
              <a:rPr lang="en-US" altLang="zh-TW" dirty="0" smtClean="0">
                <a:solidFill>
                  <a:schemeClr val="tx1"/>
                </a:solidFill>
              </a:rPr>
              <a:t> HKID</a:t>
            </a:r>
            <a:r>
              <a:rPr lang="en-US" altLang="zh-TW" dirty="0">
                <a:solidFill>
                  <a:schemeClr val="tx1"/>
                </a:solidFill>
              </a:rPr>
              <a:t>:</a:t>
            </a:r>
            <a:r>
              <a:rPr lang="en-US" altLang="zh-TW" dirty="0">
                <a:solidFill>
                  <a:srgbClr val="FF0000"/>
                </a:solidFill>
              </a:rPr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K</a:t>
            </a:r>
            <a:r>
              <a:rPr lang="en-US" altLang="zh-TW" dirty="0" smtClean="0">
                <a:solidFill>
                  <a:schemeClr val="tx1"/>
                </a:solidFill>
              </a:rPr>
              <a:t>202120</a:t>
            </a:r>
            <a:r>
              <a:rPr lang="en-US" altLang="zh-TW" dirty="0" smtClean="0">
                <a:solidFill>
                  <a:srgbClr val="FF0000"/>
                </a:solidFill>
              </a:rPr>
              <a:t>(x</a:t>
            </a:r>
            <a:r>
              <a:rPr lang="en-US" altLang="zh-TW" dirty="0">
                <a:solidFill>
                  <a:srgbClr val="FF0000"/>
                </a:solidFill>
              </a:rPr>
              <a:t>)  </a:t>
            </a:r>
            <a:r>
              <a:rPr lang="en-US" altLang="zh-TW" dirty="0">
                <a:solidFill>
                  <a:schemeClr val="tx1"/>
                </a:solidFill>
              </a:rPr>
              <a:t>x=?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709613" y="5486400"/>
            <a:ext cx="7381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/>
              <a:t>x =</a:t>
            </a: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2838236" y="4600948"/>
            <a:ext cx="7574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TW" sz="3200" dirty="0" smtClean="0"/>
              <a:t>65</a:t>
            </a:r>
            <a:endParaRPr lang="en-US" altLang="zh-TW" sz="3200" dirty="0"/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3290887" y="4354726"/>
            <a:ext cx="8763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TW" sz="3200" u="sng" dirty="0" smtClean="0">
                <a:solidFill>
                  <a:srgbClr val="FF0000"/>
                </a:solidFill>
              </a:rPr>
              <a:t> 1</a:t>
            </a:r>
            <a:r>
              <a:rPr lang="en-US" altLang="zh-TW" sz="32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altLang="zh-TW" sz="3200" dirty="0" smtClean="0">
                <a:solidFill>
                  <a:srgbClr val="0000FF"/>
                </a:solidFill>
              </a:rPr>
              <a:t>11</a:t>
            </a:r>
            <a:endParaRPr lang="en-US" altLang="zh-TW" sz="3200" dirty="0">
              <a:solidFill>
                <a:srgbClr val="0000FF"/>
              </a:solidFill>
            </a:endParaRPr>
          </a:p>
        </p:txBody>
      </p:sp>
      <p:grpSp>
        <p:nvGrpSpPr>
          <p:cNvPr id="48" name="群組 47"/>
          <p:cNvGrpSpPr/>
          <p:nvPr/>
        </p:nvGrpSpPr>
        <p:grpSpPr>
          <a:xfrm>
            <a:off x="6106406" y="4133996"/>
            <a:ext cx="1275997" cy="646331"/>
            <a:chOff x="4820003" y="2376843"/>
            <a:chExt cx="1275997" cy="646331"/>
          </a:xfrm>
        </p:grpSpPr>
        <p:sp>
          <p:nvSpPr>
            <p:cNvPr id="49" name="Line 9"/>
            <p:cNvSpPr>
              <a:spLocks noChangeShapeType="1"/>
            </p:cNvSpPr>
            <p:nvPr/>
          </p:nvSpPr>
          <p:spPr bwMode="auto">
            <a:xfrm>
              <a:off x="4953000" y="2514600"/>
              <a:ext cx="1143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HK" altLang="en-US" sz="2800"/>
            </a:p>
          </p:txBody>
        </p:sp>
        <p:sp>
          <p:nvSpPr>
            <p:cNvPr id="50" name="Text Box 10"/>
            <p:cNvSpPr txBox="1">
              <a:spLocks noChangeArrowheads="1"/>
            </p:cNvSpPr>
            <p:nvPr/>
          </p:nvSpPr>
          <p:spPr bwMode="auto">
            <a:xfrm>
              <a:off x="4820003" y="2376843"/>
              <a:ext cx="381000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3600" dirty="0"/>
                <a:t>)</a:t>
              </a:r>
            </a:p>
          </p:txBody>
        </p:sp>
      </p:grpSp>
      <p:sp>
        <p:nvSpPr>
          <p:cNvPr id="51" name="Text Box 11"/>
          <p:cNvSpPr txBox="1">
            <a:spLocks noChangeArrowheads="1"/>
          </p:cNvSpPr>
          <p:nvPr/>
        </p:nvSpPr>
        <p:spPr bwMode="auto">
          <a:xfrm>
            <a:off x="6354409" y="4234529"/>
            <a:ext cx="9330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2800" dirty="0" smtClean="0"/>
              <a:t>716</a:t>
            </a:r>
            <a:endParaRPr lang="en-US" altLang="zh-TW" sz="2800" dirty="0"/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5554309" y="4234529"/>
            <a:ext cx="6667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2800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53" name="Text Box 13"/>
          <p:cNvSpPr txBox="1">
            <a:spLocks noChangeArrowheads="1"/>
          </p:cNvSpPr>
          <p:nvPr/>
        </p:nvSpPr>
        <p:spPr bwMode="auto">
          <a:xfrm>
            <a:off x="6639806" y="3693232"/>
            <a:ext cx="4385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2800" dirty="0" smtClean="0">
                <a:solidFill>
                  <a:srgbClr val="FF0000"/>
                </a:solidFill>
              </a:rPr>
              <a:t>6</a:t>
            </a:r>
            <a:endParaRPr lang="en-US" altLang="zh-TW" sz="2800" dirty="0">
              <a:solidFill>
                <a:srgbClr val="FF0000"/>
              </a:solidFill>
            </a:endParaRPr>
          </a:p>
        </p:txBody>
      </p:sp>
      <p:sp>
        <p:nvSpPr>
          <p:cNvPr id="54" name="Text Box 14"/>
          <p:cNvSpPr txBox="1">
            <a:spLocks noChangeArrowheads="1"/>
          </p:cNvSpPr>
          <p:nvPr/>
        </p:nvSpPr>
        <p:spPr bwMode="auto">
          <a:xfrm>
            <a:off x="6335006" y="4615529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2800" dirty="0"/>
              <a:t>66</a:t>
            </a:r>
          </a:p>
        </p:txBody>
      </p:sp>
      <p:sp>
        <p:nvSpPr>
          <p:cNvPr id="55" name="Line 15"/>
          <p:cNvSpPr>
            <a:spLocks noChangeShapeType="1"/>
          </p:cNvSpPr>
          <p:nvPr/>
        </p:nvSpPr>
        <p:spPr bwMode="auto">
          <a:xfrm>
            <a:off x="6305373" y="5109953"/>
            <a:ext cx="109643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 sz="2800"/>
          </a:p>
        </p:txBody>
      </p:sp>
      <p:sp>
        <p:nvSpPr>
          <p:cNvPr id="56" name="Text Box 17"/>
          <p:cNvSpPr txBox="1">
            <a:spLocks noChangeArrowheads="1"/>
          </p:cNvSpPr>
          <p:nvPr/>
        </p:nvSpPr>
        <p:spPr bwMode="auto">
          <a:xfrm>
            <a:off x="6563606" y="5091341"/>
            <a:ext cx="7239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2800" dirty="0" smtClean="0">
                <a:solidFill>
                  <a:srgbClr val="FF0000"/>
                </a:solidFill>
              </a:rPr>
              <a:t>56</a:t>
            </a:r>
            <a:endParaRPr lang="en-US" altLang="zh-TW" sz="2800" dirty="0">
              <a:solidFill>
                <a:srgbClr val="FF0000"/>
              </a:solidFill>
            </a:endParaRPr>
          </a:p>
        </p:txBody>
      </p:sp>
      <p:sp>
        <p:nvSpPr>
          <p:cNvPr id="57" name="Text Box 18"/>
          <p:cNvSpPr txBox="1">
            <a:spLocks noChangeArrowheads="1"/>
          </p:cNvSpPr>
          <p:nvPr/>
        </p:nvSpPr>
        <p:spPr bwMode="auto">
          <a:xfrm>
            <a:off x="6610173" y="5449763"/>
            <a:ext cx="6773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2800" dirty="0" smtClean="0"/>
              <a:t>55</a:t>
            </a:r>
            <a:endParaRPr lang="en-US" altLang="zh-TW" sz="2800" dirty="0"/>
          </a:p>
        </p:txBody>
      </p:sp>
      <p:sp>
        <p:nvSpPr>
          <p:cNvPr id="58" name="Line 19"/>
          <p:cNvSpPr>
            <a:spLocks noChangeShapeType="1"/>
          </p:cNvSpPr>
          <p:nvPr/>
        </p:nvSpPr>
        <p:spPr bwMode="auto">
          <a:xfrm>
            <a:off x="6313840" y="5948153"/>
            <a:ext cx="108796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 sz="2800"/>
          </a:p>
        </p:txBody>
      </p:sp>
      <p:sp>
        <p:nvSpPr>
          <p:cNvPr id="59" name="Text Box 20"/>
          <p:cNvSpPr txBox="1">
            <a:spLocks noChangeArrowheads="1"/>
          </p:cNvSpPr>
          <p:nvPr/>
        </p:nvSpPr>
        <p:spPr bwMode="auto">
          <a:xfrm>
            <a:off x="6931201" y="5966765"/>
            <a:ext cx="3563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2800" dirty="0" smtClean="0">
                <a:solidFill>
                  <a:srgbClr val="FF0000"/>
                </a:solidFill>
              </a:rPr>
              <a:t>1</a:t>
            </a:r>
            <a:endParaRPr lang="en-US" altLang="zh-TW" sz="2800" dirty="0">
              <a:solidFill>
                <a:srgbClr val="FF0000"/>
              </a:solidFill>
            </a:endParaRPr>
          </a:p>
        </p:txBody>
      </p:sp>
      <p:sp>
        <p:nvSpPr>
          <p:cNvPr id="60" name="Text Box 21"/>
          <p:cNvSpPr txBox="1">
            <a:spLocks noChangeArrowheads="1"/>
          </p:cNvSpPr>
          <p:nvPr/>
        </p:nvSpPr>
        <p:spPr bwMode="auto">
          <a:xfrm>
            <a:off x="6906506" y="3693232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2800" dirty="0" smtClean="0"/>
              <a:t>5</a:t>
            </a: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424817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4" grpId="0"/>
      <p:bldP spid="9235" grpId="0"/>
      <p:bldP spid="9237" grpId="0"/>
      <p:bldP spid="20" grpId="0"/>
      <p:bldP spid="21" grpId="0"/>
      <p:bldP spid="51" grpId="0"/>
      <p:bldP spid="53" grpId="0"/>
      <p:bldP spid="54" grpId="0"/>
      <p:bldP spid="56" grpId="0"/>
      <p:bldP spid="57" grpId="0"/>
      <p:bldP spid="59" grpId="0"/>
      <p:bldP spid="60" grpId="0"/>
    </p:bld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</TotalTime>
  <Words>1238</Words>
  <Application>Microsoft Office PowerPoint</Application>
  <PresentationFormat>如螢幕大小 (4:3)</PresentationFormat>
  <Paragraphs>417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6" baseType="lpstr">
      <vt:lpstr>細明體</vt:lpstr>
      <vt:lpstr>新細明體</vt:lpstr>
      <vt:lpstr>3 of 9 Barcode</vt:lpstr>
      <vt:lpstr>Arial</vt:lpstr>
      <vt:lpstr>Courier New</vt:lpstr>
      <vt:lpstr>Symbol</vt:lpstr>
      <vt:lpstr>Verdana</vt:lpstr>
      <vt:lpstr>Webdings</vt:lpstr>
      <vt:lpstr>Wingdings</vt:lpstr>
      <vt:lpstr>預設簡報設計</vt:lpstr>
      <vt:lpstr>檢查數位 Check Digit</vt:lpstr>
      <vt:lpstr>HKID#: A 1 2 3 4 5 6 (7)</vt:lpstr>
      <vt:lpstr>HKID: 比重 weight</vt:lpstr>
      <vt:lpstr>Q.1 HKID:    A 1 2 3 4 5 6 (7)</vt:lpstr>
      <vt:lpstr>是否可以被11整除?</vt:lpstr>
      <vt:lpstr>HKID:  A123456(x)  x=?</vt:lpstr>
      <vt:lpstr>驗證</vt:lpstr>
      <vt:lpstr>HKID 小測  A123456(x)  求x</vt:lpstr>
      <vt:lpstr>Q.2 HKID:  K202120(x)  x=?</vt:lpstr>
      <vt:lpstr>Q.3 HKID:  Z632475(x)  x=?</vt:lpstr>
      <vt:lpstr>Q.4 HKID:  P321132(x)  x=?</vt:lpstr>
      <vt:lpstr>Q.5 HKID:  Y125321(x)  x=?</vt:lpstr>
      <vt:lpstr>ISBN-10: check digit 檢查數位</vt:lpstr>
      <vt:lpstr>VISA: 1234 6789 1234 6789</vt:lpstr>
      <vt:lpstr>EAN13: 489102101011X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ict2015</dc:creator>
  <cp:lastModifiedBy>ict2015</cp:lastModifiedBy>
  <cp:revision>110</cp:revision>
  <cp:lastPrinted>1601-01-01T00:00:00Z</cp:lastPrinted>
  <dcterms:created xsi:type="dcterms:W3CDTF">1601-01-01T00:00:00Z</dcterms:created>
  <dcterms:modified xsi:type="dcterms:W3CDTF">2015-11-29T13:16:17Z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