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58" r:id="rId3"/>
    <p:sldId id="256" r:id="rId4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淺色樣式 3 - 輔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淺色樣式 3 - 輔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淺色樣式 3 - 輔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淺色樣式 3 - 輔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0A1B5D5-9B99-4C35-A422-299274C87663}" styleName="中等深淺樣式 1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中等深淺樣式 1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中等深淺樣式 1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中等深淺樣式 1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36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D64EC5-5DDC-4095-85A2-34316FC8A999}" type="datetimeFigureOut">
              <a:rPr lang="zh-HK" altLang="en-US" smtClean="0"/>
              <a:t>28/10/2017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2A3B56-84B1-42B9-966B-5CB043FD3EF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8724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A3B56-84B1-42B9-966B-5CB043FD3EF8}" type="slidenum">
              <a:rPr lang="zh-HK" altLang="en-US" smtClean="0"/>
              <a:t>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19047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A3B56-84B1-42B9-966B-5CB043FD3EF8}" type="slidenum">
              <a:rPr lang="zh-HK" altLang="en-US" smtClean="0"/>
              <a:t>2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41922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F8CD2-1F0A-4A7F-AED4-50E76A0A6DB5}" type="datetime1">
              <a:rPr lang="zh-HK" altLang="en-US" smtClean="0"/>
              <a:t>28/10/2017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DF5C5-C162-4026-BF85-7A6519F6A5C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25449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0E8D-815A-49D5-BE95-81EFE5D1AC1E}" type="datetime1">
              <a:rPr lang="zh-HK" altLang="en-US" smtClean="0"/>
              <a:t>28/10/2017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DF5C5-C162-4026-BF85-7A6519F6A5C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9493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0E9A7-78E9-4BE3-96A1-E7FE58AD3854}" type="datetime1">
              <a:rPr lang="zh-HK" altLang="en-US" smtClean="0"/>
              <a:t>28/10/2017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DF5C5-C162-4026-BF85-7A6519F6A5C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4502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F3B2A-7825-40BB-BF48-5477ED97FE51}" type="datetime1">
              <a:rPr lang="zh-HK" altLang="en-US" smtClean="0"/>
              <a:t>28/10/2017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DF5C5-C162-4026-BF85-7A6519F6A5C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76998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77651-381A-4702-A530-7E79BF703758}" type="datetime1">
              <a:rPr lang="zh-HK" altLang="en-US" smtClean="0"/>
              <a:t>28/10/2017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DF5C5-C162-4026-BF85-7A6519F6A5C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11045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E007E-1B0F-476A-BB80-31344BC3DF05}" type="datetime1">
              <a:rPr lang="zh-HK" altLang="en-US" smtClean="0"/>
              <a:t>28/10/2017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DF5C5-C162-4026-BF85-7A6519F6A5C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74353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3498-6068-439F-BA60-164C2A2421BC}" type="datetime1">
              <a:rPr lang="zh-HK" altLang="en-US" smtClean="0"/>
              <a:t>28/10/2017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DF5C5-C162-4026-BF85-7A6519F6A5C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00974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953F8-00EB-4D04-A03E-0403B1418221}" type="datetime1">
              <a:rPr lang="zh-HK" altLang="en-US" smtClean="0"/>
              <a:t>28/10/2017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DF5C5-C162-4026-BF85-7A6519F6A5C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55649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35AF6-A7B6-40F1-8BDA-BE8BABF8AAA5}" type="datetime1">
              <a:rPr lang="zh-HK" altLang="en-US" smtClean="0"/>
              <a:t>28/10/2017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DF5C5-C162-4026-BF85-7A6519F6A5C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64175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58BFB-A1A9-48C9-B622-9D3068F377E4}" type="datetime1">
              <a:rPr lang="zh-HK" altLang="en-US" smtClean="0"/>
              <a:t>28/10/2017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DF5C5-C162-4026-BF85-7A6519F6A5C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03026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B47E3-63FC-4680-B669-032C4C62A93D}" type="datetime1">
              <a:rPr lang="zh-HK" altLang="en-US" smtClean="0"/>
              <a:t>28/10/2017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DF5C5-C162-4026-BF85-7A6519F6A5C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28114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A4728-B3FC-4437-8934-789BF722B970}" type="datetime1">
              <a:rPr lang="zh-HK" altLang="en-US" smtClean="0"/>
              <a:t>28/10/2017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DF5C5-C162-4026-BF85-7A6519F6A5C8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5174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直線單箭頭接點 21"/>
          <p:cNvCxnSpPr/>
          <p:nvPr/>
        </p:nvCxnSpPr>
        <p:spPr>
          <a:xfrm>
            <a:off x="3178984" y="5268646"/>
            <a:ext cx="561891" cy="0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橢圓 25"/>
          <p:cNvSpPr/>
          <p:nvPr/>
        </p:nvSpPr>
        <p:spPr>
          <a:xfrm>
            <a:off x="2434731" y="4915217"/>
            <a:ext cx="734780" cy="74176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00" kern="10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S</a:t>
            </a:r>
            <a:r>
              <a:rPr lang="en-US" sz="1500" kern="100" baseline="-2500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0</a:t>
            </a:r>
            <a:endParaRPr lang="zh-TW" altLang="en-US" sz="1500" kern="100"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7" name="橢圓 26"/>
          <p:cNvSpPr/>
          <p:nvPr/>
        </p:nvSpPr>
        <p:spPr>
          <a:xfrm>
            <a:off x="3744368" y="4915217"/>
            <a:ext cx="734780" cy="741766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00" kern="10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S</a:t>
            </a:r>
            <a:r>
              <a:rPr lang="en-US" sz="1500" kern="100" baseline="-2500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1</a:t>
            </a:r>
            <a:endParaRPr lang="zh-TW" altLang="en-US" sz="1500" kern="100"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8" name="橢圓 27"/>
          <p:cNvSpPr/>
          <p:nvPr/>
        </p:nvSpPr>
        <p:spPr>
          <a:xfrm>
            <a:off x="5054006" y="4915217"/>
            <a:ext cx="734780" cy="741766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00" kern="10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S</a:t>
            </a:r>
            <a:r>
              <a:rPr lang="en-US" sz="1500" kern="100" baseline="-2500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2</a:t>
            </a:r>
            <a:endParaRPr lang="zh-TW" altLang="en-US" sz="1500" kern="100"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9" name="橢圓 28"/>
          <p:cNvSpPr/>
          <p:nvPr/>
        </p:nvSpPr>
        <p:spPr>
          <a:xfrm>
            <a:off x="6376611" y="4915217"/>
            <a:ext cx="734780" cy="741766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00" kern="10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S</a:t>
            </a:r>
            <a:r>
              <a:rPr lang="en-US" sz="1500" kern="100" baseline="-2500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3</a:t>
            </a:r>
            <a:endParaRPr lang="zh-TW" altLang="en-US" sz="1500" kern="100"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30" name="橢圓 29"/>
          <p:cNvSpPr/>
          <p:nvPr/>
        </p:nvSpPr>
        <p:spPr>
          <a:xfrm>
            <a:off x="7686250" y="4915217"/>
            <a:ext cx="734780" cy="741766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00" kern="10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S</a:t>
            </a:r>
            <a:r>
              <a:rPr lang="en-US" sz="1500" kern="100" baseline="-2500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4</a:t>
            </a:r>
            <a:endParaRPr lang="zh-TW" altLang="en-US" sz="1500" kern="100"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31" name="橢圓 30"/>
          <p:cNvSpPr/>
          <p:nvPr/>
        </p:nvSpPr>
        <p:spPr>
          <a:xfrm>
            <a:off x="2190744" y="3654299"/>
            <a:ext cx="735121" cy="742109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00" kern="10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S</a:t>
            </a:r>
            <a:r>
              <a:rPr lang="en-US" sz="1500" kern="100" baseline="-2500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5</a:t>
            </a:r>
            <a:endParaRPr lang="zh-TW" altLang="en-US" sz="1500" kern="100"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5" name="文字方塊 13"/>
          <p:cNvSpPr txBox="1"/>
          <p:nvPr/>
        </p:nvSpPr>
        <p:spPr>
          <a:xfrm>
            <a:off x="3223252" y="4835964"/>
            <a:ext cx="544527" cy="45806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00" b="1" kern="100" dirty="0"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endParaRPr lang="zh-TW" altLang="en-US" sz="1500" b="1" kern="1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文字方塊 16"/>
          <p:cNvSpPr txBox="1"/>
          <p:nvPr/>
        </p:nvSpPr>
        <p:spPr>
          <a:xfrm>
            <a:off x="4513518" y="4924452"/>
            <a:ext cx="544527" cy="45806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00" b="1" kern="100" dirty="0"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endParaRPr lang="zh-TW" altLang="en-US" sz="1500" b="1" kern="1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文字方塊 17"/>
          <p:cNvSpPr txBox="1"/>
          <p:nvPr/>
        </p:nvSpPr>
        <p:spPr>
          <a:xfrm>
            <a:off x="5788335" y="4924452"/>
            <a:ext cx="544527" cy="458066"/>
          </a:xfrm>
          <a:prstGeom prst="rect">
            <a:avLst/>
          </a:prstGeom>
          <a:noFill/>
          <a:ln w="3810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00" b="1" kern="100" dirty="0"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endParaRPr lang="zh-TW" altLang="en-US" sz="1500" b="1" kern="1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文字方塊 18"/>
          <p:cNvSpPr txBox="1"/>
          <p:nvPr/>
        </p:nvSpPr>
        <p:spPr>
          <a:xfrm>
            <a:off x="2642888" y="4382787"/>
            <a:ext cx="544527" cy="45806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00" b="1" kern="1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”</a:t>
            </a:r>
            <a:endParaRPr lang="zh-TW" altLang="en-US" sz="1500" b="1" kern="100" dirty="0">
              <a:latin typeface="Consolas" panose="020B0609020204030204" pitchFamily="49" charset="0"/>
              <a:ea typeface="新細明體" panose="02020500000000000000" pitchFamily="18" charset="-120"/>
              <a:cs typeface="Consolas" panose="020B0609020204030204" pitchFamily="49" charset="0"/>
            </a:endParaRPr>
          </a:p>
        </p:txBody>
      </p:sp>
      <p:sp>
        <p:nvSpPr>
          <p:cNvPr id="9" name="文字方塊 19"/>
          <p:cNvSpPr txBox="1"/>
          <p:nvPr/>
        </p:nvSpPr>
        <p:spPr>
          <a:xfrm>
            <a:off x="5831441" y="5602248"/>
            <a:ext cx="649592" cy="45806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00" kern="100" dirty="0"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others</a:t>
            </a:r>
            <a:endParaRPr lang="zh-TW" altLang="en-US" sz="1500" kern="100" dirty="0"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10" name="文字方塊 20"/>
          <p:cNvSpPr txBox="1"/>
          <p:nvPr/>
        </p:nvSpPr>
        <p:spPr>
          <a:xfrm>
            <a:off x="4345539" y="5392397"/>
            <a:ext cx="544527" cy="45806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00" b="1" kern="1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/</a:t>
            </a:r>
            <a:endParaRPr lang="zh-TW" altLang="en-US" sz="1500" b="1" kern="100" dirty="0">
              <a:latin typeface="Consolas" panose="020B0609020204030204" pitchFamily="49" charset="0"/>
              <a:ea typeface="新細明體" panose="02020500000000000000" pitchFamily="18" charset="-120"/>
              <a:cs typeface="Consolas" panose="020B0609020204030204" pitchFamily="49" charset="0"/>
            </a:endParaRPr>
          </a:p>
        </p:txBody>
      </p:sp>
      <p:cxnSp>
        <p:nvCxnSpPr>
          <p:cNvPr id="11" name="直線單箭頭接點 10"/>
          <p:cNvCxnSpPr>
            <a:stCxn id="26" idx="0"/>
          </p:cNvCxnSpPr>
          <p:nvPr/>
        </p:nvCxnSpPr>
        <p:spPr>
          <a:xfrm flipH="1" flipV="1">
            <a:off x="2727665" y="4396408"/>
            <a:ext cx="74456" cy="518809"/>
          </a:xfrm>
          <a:prstGeom prst="straightConnector1">
            <a:avLst/>
          </a:prstGeom>
          <a:ln w="38100">
            <a:solidFill>
              <a:srgbClr val="92D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單箭頭接點 11"/>
          <p:cNvCxnSpPr/>
          <p:nvPr/>
        </p:nvCxnSpPr>
        <p:spPr>
          <a:xfrm flipH="1" flipV="1">
            <a:off x="2593941" y="4419215"/>
            <a:ext cx="85235" cy="505237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字方塊 23"/>
          <p:cNvSpPr txBox="1"/>
          <p:nvPr/>
        </p:nvSpPr>
        <p:spPr>
          <a:xfrm>
            <a:off x="2183137" y="4533640"/>
            <a:ext cx="544527" cy="45806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00" b="1" kern="1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“</a:t>
            </a:r>
            <a:endParaRPr lang="zh-TW" altLang="en-US" sz="1500" b="1" kern="100" dirty="0">
              <a:latin typeface="Consolas" panose="020B0609020204030204" pitchFamily="49" charset="0"/>
              <a:ea typeface="新細明體" panose="02020500000000000000" pitchFamily="18" charset="-120"/>
              <a:cs typeface="Consolas" panose="020B0609020204030204" pitchFamily="49" charset="0"/>
            </a:endParaRPr>
          </a:p>
        </p:txBody>
      </p:sp>
      <p:sp>
        <p:nvSpPr>
          <p:cNvPr id="14" name="文字方塊 24"/>
          <p:cNvSpPr txBox="1"/>
          <p:nvPr/>
        </p:nvSpPr>
        <p:spPr>
          <a:xfrm>
            <a:off x="3206657" y="5624254"/>
            <a:ext cx="649592" cy="45806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00" kern="100" dirty="0"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others</a:t>
            </a:r>
            <a:endParaRPr lang="zh-TW" altLang="en-US" sz="1500" kern="100" dirty="0"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15" name="手繪多邊形 14"/>
          <p:cNvSpPr/>
          <p:nvPr/>
        </p:nvSpPr>
        <p:spPr>
          <a:xfrm>
            <a:off x="4277165" y="5630745"/>
            <a:ext cx="3758144" cy="784253"/>
          </a:xfrm>
          <a:custGeom>
            <a:avLst/>
            <a:gdLst>
              <a:gd name="connsiteX0" fmla="*/ 0 w 2761013"/>
              <a:gd name="connsiteY0" fmla="*/ 0 h 801631"/>
              <a:gd name="connsiteX1" fmla="*/ 1454727 w 2761013"/>
              <a:gd name="connsiteY1" fmla="*/ 801585 h 801631"/>
              <a:gd name="connsiteX2" fmla="*/ 2761013 w 2761013"/>
              <a:gd name="connsiteY2" fmla="*/ 29688 h 801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61013" h="801631">
                <a:moveTo>
                  <a:pt x="0" y="0"/>
                </a:moveTo>
                <a:cubicBezTo>
                  <a:pt x="497279" y="398318"/>
                  <a:pt x="994558" y="796637"/>
                  <a:pt x="1454727" y="801585"/>
                </a:cubicBezTo>
                <a:cubicBezTo>
                  <a:pt x="1914896" y="806533"/>
                  <a:pt x="2337954" y="418110"/>
                  <a:pt x="2761013" y="29688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 sz="1500"/>
          </a:p>
        </p:txBody>
      </p:sp>
      <p:sp>
        <p:nvSpPr>
          <p:cNvPr id="17" name="文字方塊 27"/>
          <p:cNvSpPr txBox="1"/>
          <p:nvPr/>
        </p:nvSpPr>
        <p:spPr>
          <a:xfrm>
            <a:off x="7529295" y="4511030"/>
            <a:ext cx="544527" cy="45806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00" b="1" kern="1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\n</a:t>
            </a:r>
            <a:endParaRPr lang="zh-TW" altLang="en-US" sz="1500" b="1" kern="100" dirty="0">
              <a:latin typeface="Consolas" panose="020B0609020204030204" pitchFamily="49" charset="0"/>
              <a:ea typeface="新細明體" panose="02020500000000000000" pitchFamily="18" charset="-120"/>
              <a:cs typeface="Consolas" panose="020B0609020204030204" pitchFamily="49" charset="0"/>
            </a:endParaRPr>
          </a:p>
        </p:txBody>
      </p:sp>
      <p:sp>
        <p:nvSpPr>
          <p:cNvPr id="19" name="文字方塊 29"/>
          <p:cNvSpPr txBox="1"/>
          <p:nvPr/>
        </p:nvSpPr>
        <p:spPr>
          <a:xfrm>
            <a:off x="6226229" y="4507666"/>
            <a:ext cx="544527" cy="45806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00" b="1" kern="1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/</a:t>
            </a:r>
            <a:endParaRPr lang="zh-TW" altLang="en-US" sz="1500" b="1" kern="100" dirty="0">
              <a:latin typeface="Consolas" panose="020B0609020204030204" pitchFamily="49" charset="0"/>
              <a:ea typeface="新細明體" panose="02020500000000000000" pitchFamily="18" charset="-120"/>
              <a:cs typeface="Consolas" panose="020B0609020204030204" pitchFamily="49" charset="0"/>
            </a:endParaRPr>
          </a:p>
        </p:txBody>
      </p:sp>
      <p:graphicFrame>
        <p:nvGraphicFramePr>
          <p:cNvPr id="35" name="表格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4423852"/>
              </p:ext>
            </p:extLst>
          </p:nvPr>
        </p:nvGraphicFramePr>
        <p:xfrm>
          <a:off x="433371" y="426621"/>
          <a:ext cx="4287590" cy="2004569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3517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2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06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06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0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06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49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87782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b="0" kern="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state/</a:t>
                      </a:r>
                      <a:r>
                        <a:rPr lang="en-US" sz="1500" b="0" kern="100" dirty="0" err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</a:t>
                      </a:r>
                      <a:endParaRPr lang="zh-TW" sz="1500" b="0" kern="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solidFill>
                            <a:srgbClr val="FFFF00"/>
                          </a:solidFill>
                          <a:effectLst/>
                          <a:latin typeface="Consolas" panose="020B0609020204030204" pitchFamily="49" charset="0"/>
                          <a:ea typeface="Verdana" panose="020B0604030504040204" pitchFamily="34" charset="0"/>
                          <a:cs typeface="Consolas" panose="020B0609020204030204" pitchFamily="49" charset="0"/>
                        </a:rPr>
                        <a:t>”</a:t>
                      </a:r>
                      <a:endParaRPr lang="zh-TW" sz="1500" kern="100" dirty="0">
                        <a:solidFill>
                          <a:srgbClr val="FFFF00"/>
                        </a:solidFill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51435" marR="51435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solidFill>
                            <a:srgbClr val="FFFF00"/>
                          </a:solidFill>
                          <a:effectLst/>
                          <a:latin typeface="Consolas" panose="020B0609020204030204" pitchFamily="49" charset="0"/>
                          <a:ea typeface="Verdana" panose="020B0604030504040204" pitchFamily="34" charset="0"/>
                          <a:cs typeface="Consolas" panose="020B0609020204030204" pitchFamily="49" charset="0"/>
                        </a:rPr>
                        <a:t>/</a:t>
                      </a:r>
                      <a:endParaRPr lang="zh-TW" sz="1500" kern="100" dirty="0">
                        <a:solidFill>
                          <a:srgbClr val="FFFF00"/>
                        </a:solidFill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51435" marR="51435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solidFill>
                            <a:srgbClr val="FFFF00"/>
                          </a:solidFill>
                          <a:effectLst/>
                          <a:latin typeface="Consolas" panose="020B0609020204030204" pitchFamily="49" charset="0"/>
                          <a:ea typeface="Verdana" panose="020B0604030504040204" pitchFamily="34" charset="0"/>
                          <a:cs typeface="Consolas" panose="020B0609020204030204" pitchFamily="49" charset="0"/>
                        </a:rPr>
                        <a:t>*</a:t>
                      </a:r>
                      <a:endParaRPr lang="zh-TW" sz="1500" kern="100" dirty="0">
                        <a:solidFill>
                          <a:srgbClr val="FFFF00"/>
                        </a:solidFill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51435" marR="51435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solidFill>
                            <a:srgbClr val="FFFF00"/>
                          </a:solidFill>
                          <a:effectLst/>
                          <a:latin typeface="Consolas" panose="020B0609020204030204" pitchFamily="49" charset="0"/>
                          <a:ea typeface="Verdana" panose="020B0604030504040204" pitchFamily="34" charset="0"/>
                          <a:cs typeface="Consolas" panose="020B0609020204030204" pitchFamily="49" charset="0"/>
                        </a:rPr>
                        <a:t>\n</a:t>
                      </a:r>
                      <a:endParaRPr lang="zh-TW" sz="1500" kern="100" dirty="0">
                        <a:solidFill>
                          <a:srgbClr val="FFFF00"/>
                        </a:solidFill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51435" marR="51435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others</a:t>
                      </a:r>
                      <a:endParaRPr lang="zh-TW" sz="1500" kern="1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7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en-US" sz="1500" kern="100" baseline="-25000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zh-TW" sz="1500" kern="10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zh-TW" sz="1500" b="1" kern="100" dirty="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en-US" sz="1500" kern="1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zh-TW" sz="1500" kern="100" dirty="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en-US" sz="1500" kern="100" baseline="-25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zh-TW" sz="1500" kern="10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kern="100" baseline="-25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zh-TW" sz="1500" kern="10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kern="100" baseline="-25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zh-TW" sz="1500" kern="10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kern="100" baseline="-25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zh-TW" sz="1500" kern="10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7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en-US" sz="1500" kern="100" baseline="-25000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zh-TW" sz="1500" kern="10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solidFill>
                            <a:srgbClr val="00B0F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/</a:t>
                      </a:r>
                      <a:endParaRPr lang="zh-TW" sz="1500" b="1" kern="100" dirty="0">
                        <a:solidFill>
                          <a:srgbClr val="00B0F0"/>
                        </a:solidFill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51435" marR="51435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kern="1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zh-TW" sz="1500" kern="100" dirty="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en-US" sz="1500" kern="100" baseline="-25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zh-TW" sz="1500" kern="10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en-US" sz="1500" kern="100" baseline="-25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zh-TW" sz="1500" kern="10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kern="100" baseline="-25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zh-TW" sz="1500" kern="10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en-US" sz="1500" kern="1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zh-TW" sz="1500" kern="100" dirty="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7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en-US" sz="1500" kern="100" baseline="-25000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zh-TW" sz="1500" kern="10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solidFill>
                            <a:srgbClr val="00B0F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/*</a:t>
                      </a:r>
                      <a:endParaRPr lang="zh-TW" sz="1500" b="1" kern="100" dirty="0">
                        <a:solidFill>
                          <a:srgbClr val="00B0F0"/>
                        </a:solidFill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51435" marR="51435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kern="1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zh-TW" sz="1500" kern="100" dirty="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kern="1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zh-TW" sz="1500" kern="100" dirty="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en-US" sz="1500" kern="100" baseline="-25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zh-TW" sz="1500" kern="10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kern="100" baseline="-25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zh-TW" sz="1500" kern="10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kern="100" baseline="-25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zh-TW" sz="1500" kern="10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8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en-US" sz="1500" kern="100" baseline="-25000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zh-TW" sz="1500" kern="10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solidFill>
                            <a:srgbClr val="00B0F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/**</a:t>
                      </a:r>
                      <a:endParaRPr lang="zh-TW" sz="1500" b="1" kern="100" dirty="0">
                        <a:solidFill>
                          <a:srgbClr val="00B0F0"/>
                        </a:solidFill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51435" marR="51435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500" kern="100" dirty="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HK" sz="1500" kern="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en-US" altLang="zh-HK" sz="1500" kern="100" baseline="-25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US" sz="1500" kern="1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zh-TW" sz="1500" kern="100" dirty="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kern="1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zh-TW" sz="1500" kern="100" dirty="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500" kern="100" dirty="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HK" sz="1500" kern="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en-US" altLang="zh-HK" sz="1500" kern="100" baseline="-25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500" kern="1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zh-TW" sz="1500" kern="100" dirty="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7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en-US" sz="1500" kern="100" baseline="-25000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zh-TW" sz="1500" kern="10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solidFill>
                            <a:srgbClr val="00B0F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//</a:t>
                      </a:r>
                      <a:endParaRPr lang="zh-TW" sz="1500" b="1" kern="100" dirty="0">
                        <a:solidFill>
                          <a:srgbClr val="00B0F0"/>
                        </a:solidFill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51435" marR="51435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kern="1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zh-TW" sz="1500" kern="100" dirty="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kern="1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zh-TW" sz="1500" kern="100" dirty="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kern="1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zh-TW" sz="1500" kern="100" dirty="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en-US" sz="1500" kern="1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zh-TW" sz="1500" kern="100" dirty="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kern="100" baseline="-25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zh-TW" sz="1500" kern="10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77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en-US" sz="1500" kern="100" baseline="-25000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zh-TW" sz="1500" kern="10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solidFill>
                            <a:srgbClr val="00B0F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“</a:t>
                      </a:r>
                      <a:endParaRPr lang="zh-TW" sz="1500" b="1" kern="100" dirty="0">
                        <a:solidFill>
                          <a:srgbClr val="00B0F0"/>
                        </a:solidFill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51435" marR="51435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en-US" sz="1500" kern="1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zh-TW" sz="1500" kern="100" dirty="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kern="1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zh-TW" sz="1500" kern="100" dirty="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kern="1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zh-TW" sz="1500" kern="100" dirty="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kern="1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zh-TW" sz="1500" kern="100" dirty="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kern="1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zh-TW" sz="1500" kern="100" dirty="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6" name="手繪多邊形 15"/>
          <p:cNvSpPr/>
          <p:nvPr/>
        </p:nvSpPr>
        <p:spPr>
          <a:xfrm flipV="1">
            <a:off x="2910043" y="4058418"/>
            <a:ext cx="5052389" cy="874250"/>
          </a:xfrm>
          <a:custGeom>
            <a:avLst/>
            <a:gdLst>
              <a:gd name="connsiteX0" fmla="*/ 0 w 2761013"/>
              <a:gd name="connsiteY0" fmla="*/ 0 h 801631"/>
              <a:gd name="connsiteX1" fmla="*/ 1454727 w 2761013"/>
              <a:gd name="connsiteY1" fmla="*/ 801585 h 801631"/>
              <a:gd name="connsiteX2" fmla="*/ 2761013 w 2761013"/>
              <a:gd name="connsiteY2" fmla="*/ 29688 h 801631"/>
              <a:gd name="connsiteX0" fmla="*/ 0 w 2761013"/>
              <a:gd name="connsiteY0" fmla="*/ 25980 h 827599"/>
              <a:gd name="connsiteX1" fmla="*/ 1454727 w 2761013"/>
              <a:gd name="connsiteY1" fmla="*/ 827565 h 827599"/>
              <a:gd name="connsiteX2" fmla="*/ 2761013 w 2761013"/>
              <a:gd name="connsiteY2" fmla="*/ 1 h 827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61013" h="827599">
                <a:moveTo>
                  <a:pt x="0" y="25980"/>
                </a:moveTo>
                <a:cubicBezTo>
                  <a:pt x="497279" y="424298"/>
                  <a:pt x="994558" y="831895"/>
                  <a:pt x="1454727" y="827565"/>
                </a:cubicBezTo>
                <a:cubicBezTo>
                  <a:pt x="1914896" y="823235"/>
                  <a:pt x="2337954" y="388423"/>
                  <a:pt x="2761013" y="1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 sz="1500"/>
          </a:p>
        </p:txBody>
      </p:sp>
      <p:sp>
        <p:nvSpPr>
          <p:cNvPr id="36" name="矩形 35"/>
          <p:cNvSpPr/>
          <p:nvPr/>
        </p:nvSpPr>
        <p:spPr>
          <a:xfrm>
            <a:off x="5309388" y="602407"/>
            <a:ext cx="3163045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000" dirty="0">
                <a:latin typeface="Verdana" panose="020B0604030504040204" pitchFamily="34" charset="0"/>
                <a:cs typeface="Times New Roman" panose="02020603050405020304" pitchFamily="18" charset="0"/>
              </a:rPr>
              <a:t>去除註解文字</a:t>
            </a:r>
            <a:endParaRPr lang="en-US" altLang="zh-HK" sz="3000" dirty="0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en-US" altLang="zh-HK" sz="3000" dirty="0">
                <a:latin typeface="Verdana" panose="020B0604030504040204" pitchFamily="34" charset="0"/>
                <a:cs typeface="Times New Roman" panose="02020603050405020304" pitchFamily="18" charset="0"/>
              </a:rPr>
              <a:t>Skip comments</a:t>
            </a:r>
          </a:p>
          <a:p>
            <a:r>
              <a:rPr lang="en-US" altLang="zh-HK" sz="3000" dirty="0">
                <a:latin typeface="Verdana" panose="020B0604030504040204" pitchFamily="34" charset="0"/>
                <a:cs typeface="Times New Roman" panose="02020603050405020304" pitchFamily="18" charset="0"/>
              </a:rPr>
              <a:t>(using FSA)</a:t>
            </a:r>
            <a:endParaRPr lang="zh-HK" altLang="en-US" sz="3000" dirty="0"/>
          </a:p>
        </p:txBody>
      </p:sp>
      <p:sp>
        <p:nvSpPr>
          <p:cNvPr id="37" name="矩形 36"/>
          <p:cNvSpPr/>
          <p:nvPr/>
        </p:nvSpPr>
        <p:spPr>
          <a:xfrm>
            <a:off x="428773" y="2486990"/>
            <a:ext cx="4218014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sz="13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area = pi*r*r;  </a:t>
            </a:r>
            <a:r>
              <a:rPr lang="en-US" altLang="zh-HK" sz="135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// area of a circle with radius r</a:t>
            </a:r>
            <a:endParaRPr lang="zh-HK" altLang="en-US" sz="1350" dirty="0">
              <a:solidFill>
                <a:srgbClr val="FF0000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428774" y="2889682"/>
            <a:ext cx="3687291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sz="13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volume </a:t>
            </a:r>
            <a:r>
              <a:rPr lang="en-US" altLang="zh-HK" sz="135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/* </a:t>
            </a:r>
            <a:r>
              <a:rPr lang="en-US" altLang="zh-HK" sz="1350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cir</a:t>
            </a:r>
            <a:r>
              <a:rPr lang="en-US" altLang="zh-HK" sz="135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**</a:t>
            </a:r>
            <a:r>
              <a:rPr lang="en-US" altLang="zh-HK" sz="1350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cle</a:t>
            </a:r>
            <a:r>
              <a:rPr lang="en-US" altLang="zh-HK" sz="135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*/ </a:t>
            </a:r>
            <a:r>
              <a:rPr lang="en-US" altLang="zh-HK" sz="13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 4.0/3*pi*r*r*r;</a:t>
            </a:r>
            <a:endParaRPr lang="zh-HK" altLang="en-US" sz="1350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428774" y="3292374"/>
            <a:ext cx="2055371" cy="300082"/>
          </a:xfrm>
          <a:prstGeom prst="rect">
            <a:avLst/>
          </a:prstGeom>
          <a:ln>
            <a:solidFill>
              <a:srgbClr val="0066FF"/>
            </a:solidFill>
          </a:ln>
        </p:spPr>
        <p:txBody>
          <a:bodyPr wrap="none">
            <a:spAutoFit/>
          </a:bodyPr>
          <a:lstStyle/>
          <a:p>
            <a:r>
              <a:rPr lang="en-US" altLang="zh-HK" sz="135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printf</a:t>
            </a:r>
            <a:r>
              <a:rPr lang="en-US" altLang="zh-HK" sz="13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(“ </a:t>
            </a:r>
            <a:r>
              <a:rPr lang="en-US" altLang="zh-HK" sz="135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/* area */ </a:t>
            </a:r>
            <a:r>
              <a:rPr lang="en-US" altLang="zh-HK" sz="13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”);</a:t>
            </a:r>
            <a:endParaRPr lang="zh-HK" altLang="en-US" sz="1350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40" name="直線單箭頭接點 39"/>
          <p:cNvCxnSpPr/>
          <p:nvPr/>
        </p:nvCxnSpPr>
        <p:spPr>
          <a:xfrm flipH="1">
            <a:off x="1021798" y="918454"/>
            <a:ext cx="537693" cy="1371188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單箭頭接點 42"/>
          <p:cNvCxnSpPr/>
          <p:nvPr/>
        </p:nvCxnSpPr>
        <p:spPr>
          <a:xfrm>
            <a:off x="1011866" y="837876"/>
            <a:ext cx="547625" cy="1445651"/>
          </a:xfrm>
          <a:prstGeom prst="straightConnector1">
            <a:avLst/>
          </a:prstGeom>
          <a:ln w="38100">
            <a:solidFill>
              <a:srgbClr val="92D050"/>
            </a:solidFill>
            <a:prstDash val="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矩形 45"/>
          <p:cNvSpPr/>
          <p:nvPr/>
        </p:nvSpPr>
        <p:spPr>
          <a:xfrm>
            <a:off x="6172284" y="2587801"/>
            <a:ext cx="2452979" cy="715581"/>
          </a:xfrm>
          <a:prstGeom prst="rect">
            <a:avLst/>
          </a:prstGeom>
          <a:ln w="38100">
            <a:solidFill>
              <a:srgbClr val="00B0F0"/>
            </a:solidFill>
          </a:ln>
        </p:spPr>
        <p:txBody>
          <a:bodyPr wrap="none">
            <a:spAutoFit/>
          </a:bodyPr>
          <a:lstStyle/>
          <a:p>
            <a:r>
              <a:rPr lang="en-US" altLang="zh-HK" sz="13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area = pi*r*r;</a:t>
            </a:r>
          </a:p>
          <a:p>
            <a:r>
              <a:rPr lang="en-US" altLang="zh-HK" sz="13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volume = 4.0/3*pi*r*r*r;</a:t>
            </a:r>
          </a:p>
          <a:p>
            <a:r>
              <a:rPr lang="en-US" altLang="zh-HK" sz="135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printf</a:t>
            </a:r>
            <a:r>
              <a:rPr lang="en-US" altLang="zh-HK" sz="13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(“ </a:t>
            </a:r>
            <a:r>
              <a:rPr lang="en-US" altLang="zh-HK" sz="135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/* area */ </a:t>
            </a:r>
            <a:r>
              <a:rPr lang="en-US" altLang="zh-HK" sz="13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”);</a:t>
            </a:r>
          </a:p>
        </p:txBody>
      </p:sp>
      <p:cxnSp>
        <p:nvCxnSpPr>
          <p:cNvPr id="47" name="直線單箭頭接點 46"/>
          <p:cNvCxnSpPr/>
          <p:nvPr/>
        </p:nvCxnSpPr>
        <p:spPr>
          <a:xfrm flipH="1">
            <a:off x="1001933" y="894769"/>
            <a:ext cx="1105183" cy="284810"/>
          </a:xfrm>
          <a:prstGeom prst="straightConnector1">
            <a:avLst/>
          </a:prstGeom>
          <a:ln w="38100">
            <a:solidFill>
              <a:srgbClr val="0066FF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單箭頭接點 48"/>
          <p:cNvCxnSpPr/>
          <p:nvPr/>
        </p:nvCxnSpPr>
        <p:spPr>
          <a:xfrm flipH="1">
            <a:off x="1021798" y="1182919"/>
            <a:ext cx="1135554" cy="867932"/>
          </a:xfrm>
          <a:prstGeom prst="straightConnector1">
            <a:avLst/>
          </a:prstGeom>
          <a:ln w="38100">
            <a:solidFill>
              <a:srgbClr val="0066FF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單箭頭接點 56"/>
          <p:cNvCxnSpPr/>
          <p:nvPr/>
        </p:nvCxnSpPr>
        <p:spPr>
          <a:xfrm>
            <a:off x="1001933" y="894769"/>
            <a:ext cx="2430955" cy="1026144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投影片編號版面配置區 7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DF5C5-C162-4026-BF85-7A6519F6A5C8}" type="slidenum">
              <a:rPr lang="zh-HK" altLang="en-US" smtClean="0"/>
              <a:t>1</a:t>
            </a:fld>
            <a:endParaRPr lang="zh-HK" altLang="en-US"/>
          </a:p>
        </p:txBody>
      </p:sp>
      <p:cxnSp>
        <p:nvCxnSpPr>
          <p:cNvPr id="41" name="直線單箭頭接點 40"/>
          <p:cNvCxnSpPr/>
          <p:nvPr/>
        </p:nvCxnSpPr>
        <p:spPr>
          <a:xfrm flipH="1">
            <a:off x="4785781" y="2902687"/>
            <a:ext cx="1199383" cy="1"/>
          </a:xfrm>
          <a:prstGeom prst="straightConnector1">
            <a:avLst/>
          </a:prstGeom>
          <a:ln w="38100">
            <a:solidFill>
              <a:srgbClr val="92D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5343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99CC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99CC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37" grpId="0"/>
      <p:bldP spid="38" grpId="0"/>
      <p:bldP spid="39" grpId="0" animBg="1"/>
      <p:bldP spid="4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直線單箭頭接點 21"/>
          <p:cNvCxnSpPr>
            <a:stCxn id="26" idx="6"/>
          </p:cNvCxnSpPr>
          <p:nvPr/>
        </p:nvCxnSpPr>
        <p:spPr>
          <a:xfrm flipV="1">
            <a:off x="2697513" y="5413371"/>
            <a:ext cx="966222" cy="17454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單箭頭接點 22"/>
          <p:cNvCxnSpPr/>
          <p:nvPr/>
        </p:nvCxnSpPr>
        <p:spPr>
          <a:xfrm>
            <a:off x="4421873" y="5413371"/>
            <a:ext cx="561891" cy="0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單箭頭接點 23"/>
          <p:cNvCxnSpPr/>
          <p:nvPr/>
        </p:nvCxnSpPr>
        <p:spPr>
          <a:xfrm>
            <a:off x="5731511" y="5413371"/>
            <a:ext cx="561891" cy="0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橢圓 25"/>
          <p:cNvSpPr/>
          <p:nvPr/>
        </p:nvSpPr>
        <p:spPr>
          <a:xfrm>
            <a:off x="1962733" y="5059942"/>
            <a:ext cx="734780" cy="74176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00" kern="10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S</a:t>
            </a:r>
            <a:r>
              <a:rPr lang="en-US" sz="1500" kern="100" baseline="-2500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0</a:t>
            </a:r>
            <a:endParaRPr lang="zh-TW" altLang="en-US" sz="1500" kern="100"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7" name="橢圓 26"/>
          <p:cNvSpPr/>
          <p:nvPr/>
        </p:nvSpPr>
        <p:spPr>
          <a:xfrm>
            <a:off x="3667228" y="5059942"/>
            <a:ext cx="734780" cy="741766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00" kern="10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S</a:t>
            </a:r>
            <a:r>
              <a:rPr lang="en-US" sz="1500" kern="100" baseline="-2500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1</a:t>
            </a:r>
            <a:endParaRPr lang="zh-TW" altLang="en-US" sz="1500" kern="100"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8" name="橢圓 27"/>
          <p:cNvSpPr/>
          <p:nvPr/>
        </p:nvSpPr>
        <p:spPr>
          <a:xfrm>
            <a:off x="4976866" y="5059942"/>
            <a:ext cx="734780" cy="741766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00" kern="10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S</a:t>
            </a:r>
            <a:r>
              <a:rPr lang="en-US" sz="1500" kern="100" baseline="-2500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2</a:t>
            </a:r>
            <a:endParaRPr lang="zh-TW" altLang="en-US" sz="1500" kern="100"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9" name="橢圓 28"/>
          <p:cNvSpPr/>
          <p:nvPr/>
        </p:nvSpPr>
        <p:spPr>
          <a:xfrm>
            <a:off x="6299471" y="5059942"/>
            <a:ext cx="734780" cy="741766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00" kern="10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S</a:t>
            </a:r>
            <a:r>
              <a:rPr lang="en-US" sz="1500" kern="100" baseline="-2500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3</a:t>
            </a:r>
            <a:endParaRPr lang="zh-TW" altLang="en-US" sz="1500" kern="100"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30" name="橢圓 29"/>
          <p:cNvSpPr/>
          <p:nvPr/>
        </p:nvSpPr>
        <p:spPr>
          <a:xfrm>
            <a:off x="7609110" y="5059942"/>
            <a:ext cx="734780" cy="741766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00" kern="10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S</a:t>
            </a:r>
            <a:r>
              <a:rPr lang="en-US" sz="1500" kern="100" baseline="-2500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4</a:t>
            </a:r>
            <a:endParaRPr lang="zh-TW" altLang="en-US" sz="1500" kern="100"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31" name="橢圓 30"/>
          <p:cNvSpPr/>
          <p:nvPr/>
        </p:nvSpPr>
        <p:spPr>
          <a:xfrm>
            <a:off x="2245371" y="3476206"/>
            <a:ext cx="735121" cy="742109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00" kern="10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S</a:t>
            </a:r>
            <a:r>
              <a:rPr lang="en-US" sz="1500" kern="100" baseline="-2500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5</a:t>
            </a:r>
            <a:endParaRPr lang="zh-TW" altLang="en-US" sz="1500" kern="100"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5" name="文字方塊 13"/>
          <p:cNvSpPr txBox="1"/>
          <p:nvPr/>
        </p:nvSpPr>
        <p:spPr>
          <a:xfrm>
            <a:off x="2920385" y="5012769"/>
            <a:ext cx="544527" cy="45806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00" b="1" kern="100" dirty="0"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endParaRPr lang="zh-TW" altLang="en-US" sz="1500" b="1" kern="1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文字方塊 18"/>
          <p:cNvSpPr txBox="1"/>
          <p:nvPr/>
        </p:nvSpPr>
        <p:spPr>
          <a:xfrm>
            <a:off x="2371446" y="4444204"/>
            <a:ext cx="544527" cy="45806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00" b="1" kern="1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”</a:t>
            </a:r>
            <a:endParaRPr lang="zh-TW" altLang="en-US" sz="1500" b="1" kern="100" dirty="0">
              <a:latin typeface="Consolas" panose="020B0609020204030204" pitchFamily="49" charset="0"/>
              <a:ea typeface="新細明體" panose="02020500000000000000" pitchFamily="18" charset="-120"/>
              <a:cs typeface="Consolas" panose="020B0609020204030204" pitchFamily="49" charset="0"/>
            </a:endParaRPr>
          </a:p>
        </p:txBody>
      </p:sp>
      <p:sp>
        <p:nvSpPr>
          <p:cNvPr id="9" name="文字方塊 19"/>
          <p:cNvSpPr txBox="1"/>
          <p:nvPr/>
        </p:nvSpPr>
        <p:spPr>
          <a:xfrm>
            <a:off x="5754301" y="5746973"/>
            <a:ext cx="649592" cy="45806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00" kern="100" dirty="0"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others</a:t>
            </a:r>
            <a:endParaRPr lang="zh-TW" altLang="en-US" sz="1500" kern="100" dirty="0"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10" name="文字方塊 20"/>
          <p:cNvSpPr txBox="1"/>
          <p:nvPr/>
        </p:nvSpPr>
        <p:spPr>
          <a:xfrm>
            <a:off x="4268399" y="5537122"/>
            <a:ext cx="544527" cy="45806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00" b="1" kern="1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/</a:t>
            </a:r>
            <a:endParaRPr lang="zh-TW" altLang="en-US" sz="1500" b="1" kern="100" dirty="0">
              <a:latin typeface="Consolas" panose="020B0609020204030204" pitchFamily="49" charset="0"/>
              <a:ea typeface="新細明體" panose="02020500000000000000" pitchFamily="18" charset="-120"/>
              <a:cs typeface="Consolas" panose="020B0609020204030204" pitchFamily="49" charset="0"/>
            </a:endParaRPr>
          </a:p>
        </p:txBody>
      </p:sp>
      <p:sp>
        <p:nvSpPr>
          <p:cNvPr id="13" name="文字方塊 23"/>
          <p:cNvSpPr txBox="1"/>
          <p:nvPr/>
        </p:nvSpPr>
        <p:spPr>
          <a:xfrm>
            <a:off x="1942946" y="4373644"/>
            <a:ext cx="544527" cy="45806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00" b="1" kern="1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“</a:t>
            </a:r>
            <a:endParaRPr lang="zh-TW" altLang="en-US" sz="1500" b="1" kern="100" dirty="0">
              <a:latin typeface="Consolas" panose="020B0609020204030204" pitchFamily="49" charset="0"/>
              <a:ea typeface="新細明體" panose="02020500000000000000" pitchFamily="18" charset="-120"/>
              <a:cs typeface="Consolas" panose="020B0609020204030204" pitchFamily="49" charset="0"/>
            </a:endParaRPr>
          </a:p>
        </p:txBody>
      </p:sp>
      <p:sp>
        <p:nvSpPr>
          <p:cNvPr id="14" name="文字方塊 24"/>
          <p:cNvSpPr txBox="1"/>
          <p:nvPr/>
        </p:nvSpPr>
        <p:spPr>
          <a:xfrm>
            <a:off x="2964729" y="5898285"/>
            <a:ext cx="655393" cy="45806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00" kern="100" dirty="0"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others</a:t>
            </a:r>
            <a:endParaRPr lang="zh-TW" altLang="en-US" sz="1500" kern="100" dirty="0"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15" name="手繪多邊形 14"/>
          <p:cNvSpPr/>
          <p:nvPr/>
        </p:nvSpPr>
        <p:spPr>
          <a:xfrm>
            <a:off x="4200025" y="5775470"/>
            <a:ext cx="3758144" cy="784253"/>
          </a:xfrm>
          <a:custGeom>
            <a:avLst/>
            <a:gdLst>
              <a:gd name="connsiteX0" fmla="*/ 0 w 2761013"/>
              <a:gd name="connsiteY0" fmla="*/ 0 h 801631"/>
              <a:gd name="connsiteX1" fmla="*/ 1454727 w 2761013"/>
              <a:gd name="connsiteY1" fmla="*/ 801585 h 801631"/>
              <a:gd name="connsiteX2" fmla="*/ 2761013 w 2761013"/>
              <a:gd name="connsiteY2" fmla="*/ 29688 h 801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61013" h="801631">
                <a:moveTo>
                  <a:pt x="0" y="0"/>
                </a:moveTo>
                <a:cubicBezTo>
                  <a:pt x="497279" y="398318"/>
                  <a:pt x="994558" y="796637"/>
                  <a:pt x="1454727" y="801585"/>
                </a:cubicBezTo>
                <a:cubicBezTo>
                  <a:pt x="1914896" y="806533"/>
                  <a:pt x="2337954" y="418110"/>
                  <a:pt x="2761013" y="29688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 sz="1500"/>
          </a:p>
        </p:txBody>
      </p:sp>
      <p:sp>
        <p:nvSpPr>
          <p:cNvPr id="17" name="文字方塊 27"/>
          <p:cNvSpPr txBox="1"/>
          <p:nvPr/>
        </p:nvSpPr>
        <p:spPr>
          <a:xfrm>
            <a:off x="7623295" y="4595301"/>
            <a:ext cx="544527" cy="45806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00" b="1" kern="1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\n</a:t>
            </a:r>
            <a:endParaRPr lang="zh-TW" altLang="en-US" sz="1500" b="1" kern="100" dirty="0">
              <a:latin typeface="Consolas" panose="020B0609020204030204" pitchFamily="49" charset="0"/>
              <a:ea typeface="新細明體" panose="02020500000000000000" pitchFamily="18" charset="-120"/>
              <a:cs typeface="Consolas" panose="020B0609020204030204" pitchFamily="49" charset="0"/>
            </a:endParaRPr>
          </a:p>
        </p:txBody>
      </p:sp>
      <p:sp>
        <p:nvSpPr>
          <p:cNvPr id="19" name="文字方塊 29"/>
          <p:cNvSpPr txBox="1"/>
          <p:nvPr/>
        </p:nvSpPr>
        <p:spPr>
          <a:xfrm>
            <a:off x="6149089" y="4652391"/>
            <a:ext cx="544527" cy="45806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00" b="1" kern="1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/</a:t>
            </a:r>
            <a:endParaRPr lang="zh-TW" altLang="en-US" sz="1500" b="1" kern="100" dirty="0">
              <a:latin typeface="Consolas" panose="020B0609020204030204" pitchFamily="49" charset="0"/>
              <a:ea typeface="新細明體" panose="02020500000000000000" pitchFamily="18" charset="-120"/>
              <a:cs typeface="Consolas" panose="020B0609020204030204" pitchFamily="49" charset="0"/>
            </a:endParaRPr>
          </a:p>
        </p:txBody>
      </p:sp>
      <p:sp>
        <p:nvSpPr>
          <p:cNvPr id="20" name="手繪多邊形 19"/>
          <p:cNvSpPr/>
          <p:nvPr/>
        </p:nvSpPr>
        <p:spPr>
          <a:xfrm>
            <a:off x="5452992" y="5777734"/>
            <a:ext cx="1228211" cy="303053"/>
          </a:xfrm>
          <a:custGeom>
            <a:avLst/>
            <a:gdLst>
              <a:gd name="connsiteX0" fmla="*/ 0 w 2761013"/>
              <a:gd name="connsiteY0" fmla="*/ 0 h 801631"/>
              <a:gd name="connsiteX1" fmla="*/ 1454727 w 2761013"/>
              <a:gd name="connsiteY1" fmla="*/ 801585 h 801631"/>
              <a:gd name="connsiteX2" fmla="*/ 2761013 w 2761013"/>
              <a:gd name="connsiteY2" fmla="*/ 29688 h 801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61013" h="801631">
                <a:moveTo>
                  <a:pt x="0" y="0"/>
                </a:moveTo>
                <a:cubicBezTo>
                  <a:pt x="497279" y="398318"/>
                  <a:pt x="994558" y="796637"/>
                  <a:pt x="1454727" y="801585"/>
                </a:cubicBezTo>
                <a:cubicBezTo>
                  <a:pt x="1914896" y="806533"/>
                  <a:pt x="2337954" y="418110"/>
                  <a:pt x="2761013" y="29688"/>
                </a:cubicBezTo>
              </a:path>
            </a:pathLst>
          </a:custGeom>
          <a:noFill/>
          <a:ln w="38100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 sz="1500"/>
          </a:p>
        </p:txBody>
      </p:sp>
      <p:sp>
        <p:nvSpPr>
          <p:cNvPr id="21" name="手繪多邊形 20"/>
          <p:cNvSpPr/>
          <p:nvPr/>
        </p:nvSpPr>
        <p:spPr>
          <a:xfrm>
            <a:off x="2697514" y="5680029"/>
            <a:ext cx="1091593" cy="317984"/>
          </a:xfrm>
          <a:custGeom>
            <a:avLst/>
            <a:gdLst>
              <a:gd name="connsiteX0" fmla="*/ 0 w 2761013"/>
              <a:gd name="connsiteY0" fmla="*/ 0 h 801631"/>
              <a:gd name="connsiteX1" fmla="*/ 1454727 w 2761013"/>
              <a:gd name="connsiteY1" fmla="*/ 801585 h 801631"/>
              <a:gd name="connsiteX2" fmla="*/ 2761013 w 2761013"/>
              <a:gd name="connsiteY2" fmla="*/ 29688 h 801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61013" h="801631">
                <a:moveTo>
                  <a:pt x="0" y="0"/>
                </a:moveTo>
                <a:cubicBezTo>
                  <a:pt x="497279" y="398318"/>
                  <a:pt x="994558" y="796637"/>
                  <a:pt x="1454727" y="801585"/>
                </a:cubicBezTo>
                <a:cubicBezTo>
                  <a:pt x="1914896" y="806533"/>
                  <a:pt x="2337954" y="418110"/>
                  <a:pt x="2761013" y="29688"/>
                </a:cubicBezTo>
              </a:path>
            </a:pathLst>
          </a:custGeom>
          <a:noFill/>
          <a:ln w="38100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 sz="1500"/>
          </a:p>
        </p:txBody>
      </p:sp>
      <p:graphicFrame>
        <p:nvGraphicFramePr>
          <p:cNvPr id="35" name="表格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918913"/>
              </p:ext>
            </p:extLst>
          </p:nvPr>
        </p:nvGraphicFramePr>
        <p:xfrm>
          <a:off x="284410" y="377253"/>
          <a:ext cx="4287590" cy="2004569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3517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2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06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06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0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06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49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87782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b="0" kern="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state/</a:t>
                      </a:r>
                      <a:r>
                        <a:rPr lang="en-US" sz="1500" b="0" kern="100" dirty="0" err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</a:t>
                      </a:r>
                      <a:endParaRPr lang="zh-TW" sz="1500" b="0" kern="1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solidFill>
                            <a:srgbClr val="FFFF00"/>
                          </a:solidFill>
                          <a:effectLst/>
                          <a:latin typeface="Consolas" panose="020B0609020204030204" pitchFamily="49" charset="0"/>
                          <a:ea typeface="Verdana" panose="020B0604030504040204" pitchFamily="34" charset="0"/>
                          <a:cs typeface="Consolas" panose="020B0609020204030204" pitchFamily="49" charset="0"/>
                        </a:rPr>
                        <a:t>”</a:t>
                      </a:r>
                      <a:endParaRPr lang="zh-TW" sz="1500" kern="100" dirty="0">
                        <a:solidFill>
                          <a:srgbClr val="FFFF00"/>
                        </a:solidFill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51435" marR="51435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solidFill>
                            <a:srgbClr val="FFFF00"/>
                          </a:solidFill>
                          <a:effectLst/>
                          <a:latin typeface="Consolas" panose="020B0609020204030204" pitchFamily="49" charset="0"/>
                          <a:ea typeface="Verdana" panose="020B0604030504040204" pitchFamily="34" charset="0"/>
                          <a:cs typeface="Consolas" panose="020B0609020204030204" pitchFamily="49" charset="0"/>
                        </a:rPr>
                        <a:t>/</a:t>
                      </a:r>
                      <a:endParaRPr lang="zh-TW" sz="1500" kern="100" dirty="0">
                        <a:solidFill>
                          <a:srgbClr val="FFFF00"/>
                        </a:solidFill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51435" marR="51435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solidFill>
                            <a:srgbClr val="FFFF00"/>
                          </a:solidFill>
                          <a:effectLst/>
                          <a:latin typeface="Consolas" panose="020B0609020204030204" pitchFamily="49" charset="0"/>
                          <a:ea typeface="Verdana" panose="020B0604030504040204" pitchFamily="34" charset="0"/>
                          <a:cs typeface="Consolas" panose="020B0609020204030204" pitchFamily="49" charset="0"/>
                        </a:rPr>
                        <a:t>*</a:t>
                      </a:r>
                      <a:endParaRPr lang="zh-TW" sz="1500" kern="100" dirty="0">
                        <a:solidFill>
                          <a:srgbClr val="FFFF00"/>
                        </a:solidFill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51435" marR="51435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solidFill>
                            <a:srgbClr val="FFFF00"/>
                          </a:solidFill>
                          <a:effectLst/>
                          <a:latin typeface="Consolas" panose="020B0609020204030204" pitchFamily="49" charset="0"/>
                          <a:ea typeface="Verdana" panose="020B0604030504040204" pitchFamily="34" charset="0"/>
                          <a:cs typeface="Consolas" panose="020B0609020204030204" pitchFamily="49" charset="0"/>
                        </a:rPr>
                        <a:t>\n</a:t>
                      </a:r>
                      <a:endParaRPr lang="zh-TW" sz="1500" kern="100" dirty="0">
                        <a:solidFill>
                          <a:srgbClr val="FFFF00"/>
                        </a:solidFill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51435" marR="51435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others</a:t>
                      </a:r>
                      <a:endParaRPr lang="zh-TW" sz="1500" kern="1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7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en-US" sz="1500" kern="100" baseline="-25000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zh-TW" sz="1500" kern="10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zh-TW" sz="1500" b="1" kern="100" dirty="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en-US" sz="1500" kern="1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zh-TW" sz="1500" kern="100" dirty="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en-US" sz="1500" kern="100" baseline="-25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zh-TW" sz="1500" kern="10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kern="100" baseline="-25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zh-TW" sz="1500" kern="10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kern="100" baseline="-25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zh-TW" sz="1500" kern="10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kern="100" baseline="-25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zh-TW" sz="1500" kern="10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7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en-US" sz="1500" kern="100" baseline="-25000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zh-TW" sz="1500" kern="10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solidFill>
                            <a:srgbClr val="00B0F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/</a:t>
                      </a:r>
                      <a:endParaRPr lang="zh-TW" sz="1500" b="1" kern="100" dirty="0">
                        <a:solidFill>
                          <a:srgbClr val="00B0F0"/>
                        </a:solidFill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51435" marR="51435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kern="1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zh-TW" sz="1500" kern="100" dirty="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en-US" sz="1500" kern="100" baseline="-25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zh-TW" sz="1500" kern="10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en-US" sz="1500" kern="100" baseline="-25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zh-TW" sz="1500" kern="10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kern="100" baseline="-25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zh-TW" sz="1500" kern="10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en-US" sz="1500" kern="1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zh-TW" sz="1500" kern="100" dirty="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7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en-US" sz="1500" kern="100" baseline="-25000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zh-TW" sz="1500" kern="10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solidFill>
                            <a:srgbClr val="00B0F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/*</a:t>
                      </a:r>
                      <a:endParaRPr lang="zh-TW" sz="1500" b="1" kern="100" dirty="0">
                        <a:solidFill>
                          <a:srgbClr val="00B0F0"/>
                        </a:solidFill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51435" marR="51435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kern="1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zh-TW" sz="1500" kern="100" dirty="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kern="1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zh-TW" sz="1500" kern="100" dirty="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en-US" sz="1500" kern="100" baseline="-25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zh-TW" sz="1500" kern="10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kern="100" baseline="-25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zh-TW" sz="1500" kern="10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kern="100" baseline="-25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zh-TW" sz="1500" kern="10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8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en-US" sz="1500" kern="100" baseline="-25000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zh-TW" sz="1500" kern="10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solidFill>
                            <a:srgbClr val="00B0F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/**</a:t>
                      </a:r>
                      <a:endParaRPr lang="zh-TW" sz="1500" b="1" kern="100" dirty="0">
                        <a:solidFill>
                          <a:srgbClr val="00B0F0"/>
                        </a:solidFill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51435" marR="51435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500" kern="100" dirty="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HK" sz="1500" kern="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en-US" altLang="zh-HK" sz="1500" kern="100" baseline="-25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US" sz="1500" kern="1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zh-TW" sz="1500" kern="100" dirty="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kern="1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zh-TW" sz="1500" kern="100" dirty="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500" kern="100" dirty="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HK" sz="1500" kern="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en-US" altLang="zh-HK" sz="1500" kern="100" baseline="-25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500" kern="1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zh-TW" sz="1500" kern="100" dirty="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7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en-US" sz="1500" kern="100" baseline="-25000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zh-TW" sz="1500" kern="10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solidFill>
                            <a:srgbClr val="00B0F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//</a:t>
                      </a:r>
                      <a:endParaRPr lang="zh-TW" sz="1500" b="1" kern="100" dirty="0">
                        <a:solidFill>
                          <a:srgbClr val="00B0F0"/>
                        </a:solidFill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51435" marR="51435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kern="1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zh-TW" sz="1500" kern="100" dirty="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kern="1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zh-TW" sz="1500" kern="100" dirty="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kern="1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zh-TW" sz="1500" kern="100" dirty="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en-US" sz="1500" kern="1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zh-TW" sz="1500" kern="100" dirty="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kern="100" baseline="-25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zh-TW" sz="1500" kern="10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77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en-US" sz="1500" kern="100" baseline="-25000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zh-TW" sz="1500" kern="10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solidFill>
                            <a:srgbClr val="00B0F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“</a:t>
                      </a:r>
                      <a:endParaRPr lang="zh-TW" sz="1500" b="1" kern="100" dirty="0">
                        <a:solidFill>
                          <a:srgbClr val="00B0F0"/>
                        </a:solidFill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51435" marR="51435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en-US" sz="1500" kern="1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zh-TW" sz="1500" kern="100" dirty="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kern="1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zh-TW" sz="1500" kern="100" dirty="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kern="1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zh-TW" sz="1500" kern="100" dirty="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kern="1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zh-TW" sz="1500" kern="100" dirty="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kern="1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zh-TW" sz="1500" kern="100" dirty="0"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6" name="手繪多邊形 15"/>
          <p:cNvSpPr/>
          <p:nvPr/>
        </p:nvSpPr>
        <p:spPr>
          <a:xfrm flipV="1">
            <a:off x="2550325" y="4117761"/>
            <a:ext cx="5334968" cy="959632"/>
          </a:xfrm>
          <a:custGeom>
            <a:avLst/>
            <a:gdLst>
              <a:gd name="connsiteX0" fmla="*/ 0 w 2761013"/>
              <a:gd name="connsiteY0" fmla="*/ 0 h 801631"/>
              <a:gd name="connsiteX1" fmla="*/ 1454727 w 2761013"/>
              <a:gd name="connsiteY1" fmla="*/ 801585 h 801631"/>
              <a:gd name="connsiteX2" fmla="*/ 2761013 w 2761013"/>
              <a:gd name="connsiteY2" fmla="*/ 29688 h 801631"/>
              <a:gd name="connsiteX0" fmla="*/ 0 w 2761013"/>
              <a:gd name="connsiteY0" fmla="*/ 25980 h 827599"/>
              <a:gd name="connsiteX1" fmla="*/ 1454727 w 2761013"/>
              <a:gd name="connsiteY1" fmla="*/ 827565 h 827599"/>
              <a:gd name="connsiteX2" fmla="*/ 2761013 w 2761013"/>
              <a:gd name="connsiteY2" fmla="*/ 1 h 827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61013" h="827599">
                <a:moveTo>
                  <a:pt x="0" y="25980"/>
                </a:moveTo>
                <a:cubicBezTo>
                  <a:pt x="497279" y="424298"/>
                  <a:pt x="994558" y="831895"/>
                  <a:pt x="1454727" y="827565"/>
                </a:cubicBezTo>
                <a:cubicBezTo>
                  <a:pt x="1914896" y="823235"/>
                  <a:pt x="2337954" y="388423"/>
                  <a:pt x="2761013" y="1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 sz="1500"/>
          </a:p>
        </p:txBody>
      </p:sp>
      <p:sp>
        <p:nvSpPr>
          <p:cNvPr id="18" name="手繪多邊形 17"/>
          <p:cNvSpPr/>
          <p:nvPr/>
        </p:nvSpPr>
        <p:spPr>
          <a:xfrm flipV="1">
            <a:off x="2637856" y="4488644"/>
            <a:ext cx="3766038" cy="715531"/>
          </a:xfrm>
          <a:custGeom>
            <a:avLst/>
            <a:gdLst>
              <a:gd name="connsiteX0" fmla="*/ 0 w 2761013"/>
              <a:gd name="connsiteY0" fmla="*/ 0 h 801631"/>
              <a:gd name="connsiteX1" fmla="*/ 1454727 w 2761013"/>
              <a:gd name="connsiteY1" fmla="*/ 801585 h 801631"/>
              <a:gd name="connsiteX2" fmla="*/ 2761013 w 2761013"/>
              <a:gd name="connsiteY2" fmla="*/ 29688 h 801631"/>
              <a:gd name="connsiteX0" fmla="*/ 0 w 2761013"/>
              <a:gd name="connsiteY0" fmla="*/ 45989 h 847678"/>
              <a:gd name="connsiteX1" fmla="*/ 1454727 w 2761013"/>
              <a:gd name="connsiteY1" fmla="*/ 847574 h 847678"/>
              <a:gd name="connsiteX2" fmla="*/ 2761013 w 2761013"/>
              <a:gd name="connsiteY2" fmla="*/ -1 h 847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61013" h="847678">
                <a:moveTo>
                  <a:pt x="0" y="45989"/>
                </a:moveTo>
                <a:cubicBezTo>
                  <a:pt x="497279" y="444307"/>
                  <a:pt x="994558" y="855239"/>
                  <a:pt x="1454727" y="847574"/>
                </a:cubicBezTo>
                <a:cubicBezTo>
                  <a:pt x="1914896" y="839909"/>
                  <a:pt x="2337954" y="388421"/>
                  <a:pt x="2761013" y="-1"/>
                </a:cubicBezTo>
              </a:path>
            </a:pathLst>
          </a:custGeom>
          <a:noFill/>
          <a:ln w="38100">
            <a:solidFill>
              <a:srgbClr val="00B0F0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 sz="1500"/>
          </a:p>
        </p:txBody>
      </p:sp>
      <p:sp>
        <p:nvSpPr>
          <p:cNvPr id="36" name="矩形 35"/>
          <p:cNvSpPr/>
          <p:nvPr/>
        </p:nvSpPr>
        <p:spPr>
          <a:xfrm>
            <a:off x="5268443" y="568948"/>
            <a:ext cx="3163045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000" dirty="0">
                <a:latin typeface="Verdana" panose="020B0604030504040204" pitchFamily="34" charset="0"/>
                <a:cs typeface="Times New Roman" panose="02020603050405020304" pitchFamily="18" charset="0"/>
              </a:rPr>
              <a:t>去除註解文字</a:t>
            </a:r>
            <a:endParaRPr lang="en-US" altLang="zh-HK" sz="3000" dirty="0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en-US" altLang="zh-HK" sz="3000" dirty="0">
                <a:latin typeface="Verdana" panose="020B0604030504040204" pitchFamily="34" charset="0"/>
                <a:cs typeface="Times New Roman" panose="02020603050405020304" pitchFamily="18" charset="0"/>
              </a:rPr>
              <a:t>Skip comments</a:t>
            </a:r>
          </a:p>
          <a:p>
            <a:r>
              <a:rPr lang="en-US" altLang="zh-HK" sz="3000" dirty="0">
                <a:latin typeface="Verdana" panose="020B0604030504040204" pitchFamily="34" charset="0"/>
                <a:cs typeface="Times New Roman" panose="02020603050405020304" pitchFamily="18" charset="0"/>
              </a:rPr>
              <a:t>(using FSA)</a:t>
            </a:r>
            <a:endParaRPr lang="zh-HK" altLang="en-US" sz="3000" dirty="0"/>
          </a:p>
        </p:txBody>
      </p:sp>
      <p:sp>
        <p:nvSpPr>
          <p:cNvPr id="37" name="矩形 36"/>
          <p:cNvSpPr/>
          <p:nvPr/>
        </p:nvSpPr>
        <p:spPr>
          <a:xfrm>
            <a:off x="279812" y="2437622"/>
            <a:ext cx="4218014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sz="13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area = pi*r*r;  </a:t>
            </a:r>
            <a:r>
              <a:rPr lang="en-US" altLang="zh-HK" sz="135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// area of a circle with radius r</a:t>
            </a:r>
            <a:endParaRPr lang="zh-HK" altLang="en-US" sz="1350" dirty="0">
              <a:solidFill>
                <a:srgbClr val="FF0000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279813" y="2840314"/>
            <a:ext cx="3687291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sz="13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volume </a:t>
            </a:r>
            <a:r>
              <a:rPr lang="en-US" altLang="zh-HK" sz="135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/* </a:t>
            </a:r>
            <a:r>
              <a:rPr lang="en-US" altLang="zh-HK" sz="1350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cir</a:t>
            </a:r>
            <a:r>
              <a:rPr lang="en-US" altLang="zh-HK" sz="135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**</a:t>
            </a:r>
            <a:r>
              <a:rPr lang="en-US" altLang="zh-HK" sz="1350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cle</a:t>
            </a:r>
            <a:r>
              <a:rPr lang="en-US" altLang="zh-HK" sz="135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*/ </a:t>
            </a:r>
            <a:r>
              <a:rPr lang="en-US" altLang="zh-HK" sz="13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 4.0/3*pi*r*r*r;</a:t>
            </a:r>
            <a:endParaRPr lang="zh-HK" altLang="en-US" sz="1350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279813" y="3243006"/>
            <a:ext cx="2055371" cy="300082"/>
          </a:xfrm>
          <a:prstGeom prst="rect">
            <a:avLst/>
          </a:prstGeom>
          <a:ln>
            <a:solidFill>
              <a:srgbClr val="0066FF"/>
            </a:solidFill>
          </a:ln>
        </p:spPr>
        <p:txBody>
          <a:bodyPr wrap="none">
            <a:spAutoFit/>
          </a:bodyPr>
          <a:lstStyle/>
          <a:p>
            <a:r>
              <a:rPr lang="en-US" altLang="zh-HK" sz="135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printf</a:t>
            </a:r>
            <a:r>
              <a:rPr lang="en-US" altLang="zh-HK" sz="13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(“ </a:t>
            </a:r>
            <a:r>
              <a:rPr lang="en-US" altLang="zh-HK" sz="135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/* area */ </a:t>
            </a:r>
            <a:r>
              <a:rPr lang="en-US" altLang="zh-HK" sz="13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”);</a:t>
            </a:r>
            <a:endParaRPr lang="zh-HK" altLang="en-US" sz="1350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6172284" y="2587801"/>
            <a:ext cx="2452979" cy="715581"/>
          </a:xfrm>
          <a:prstGeom prst="rect">
            <a:avLst/>
          </a:prstGeom>
          <a:ln w="38100">
            <a:solidFill>
              <a:srgbClr val="00B0F0"/>
            </a:solidFill>
          </a:ln>
        </p:spPr>
        <p:txBody>
          <a:bodyPr wrap="none">
            <a:spAutoFit/>
          </a:bodyPr>
          <a:lstStyle/>
          <a:p>
            <a:r>
              <a:rPr lang="en-US" altLang="zh-HK" sz="13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area = pi*r*r;</a:t>
            </a:r>
          </a:p>
          <a:p>
            <a:r>
              <a:rPr lang="en-US" altLang="zh-HK" sz="13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volume = 4.0/3*pi*r*r*r;</a:t>
            </a:r>
          </a:p>
          <a:p>
            <a:r>
              <a:rPr lang="en-US" altLang="zh-HK" sz="135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printf</a:t>
            </a:r>
            <a:r>
              <a:rPr lang="en-US" altLang="zh-HK" sz="13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(“ </a:t>
            </a:r>
            <a:r>
              <a:rPr lang="en-US" altLang="zh-HK" sz="135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/* area */ </a:t>
            </a:r>
            <a:r>
              <a:rPr lang="en-US" altLang="zh-HK" sz="13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”);</a:t>
            </a:r>
          </a:p>
        </p:txBody>
      </p:sp>
      <p:cxnSp>
        <p:nvCxnSpPr>
          <p:cNvPr id="51" name="直線單箭頭接點 50"/>
          <p:cNvCxnSpPr/>
          <p:nvPr/>
        </p:nvCxnSpPr>
        <p:spPr>
          <a:xfrm flipH="1">
            <a:off x="872837" y="1144718"/>
            <a:ext cx="1673248" cy="281294"/>
          </a:xfrm>
          <a:prstGeom prst="straightConnector1">
            <a:avLst/>
          </a:prstGeom>
          <a:ln w="38100">
            <a:solidFill>
              <a:srgbClr val="0066FF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單箭頭接點 60"/>
          <p:cNvCxnSpPr/>
          <p:nvPr/>
        </p:nvCxnSpPr>
        <p:spPr>
          <a:xfrm flipH="1">
            <a:off x="939684" y="1423320"/>
            <a:ext cx="1673248" cy="281294"/>
          </a:xfrm>
          <a:prstGeom prst="straightConnector1">
            <a:avLst/>
          </a:prstGeom>
          <a:ln w="38100">
            <a:solidFill>
              <a:srgbClr val="0066FF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單箭頭接點 62"/>
          <p:cNvCxnSpPr/>
          <p:nvPr/>
        </p:nvCxnSpPr>
        <p:spPr>
          <a:xfrm>
            <a:off x="852972" y="821460"/>
            <a:ext cx="1115115" cy="79307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單箭頭接點 65"/>
          <p:cNvCxnSpPr/>
          <p:nvPr/>
        </p:nvCxnSpPr>
        <p:spPr>
          <a:xfrm>
            <a:off x="939683" y="1429149"/>
            <a:ext cx="3113162" cy="240201"/>
          </a:xfrm>
          <a:prstGeom prst="straightConnector1">
            <a:avLst/>
          </a:prstGeom>
          <a:ln w="38100">
            <a:solidFill>
              <a:srgbClr val="00B050"/>
            </a:solidFill>
            <a:prstDash val="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單箭頭接點 68"/>
          <p:cNvCxnSpPr/>
          <p:nvPr/>
        </p:nvCxnSpPr>
        <p:spPr>
          <a:xfrm>
            <a:off x="843040" y="782104"/>
            <a:ext cx="3209805" cy="289433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矩形 71"/>
          <p:cNvSpPr/>
          <p:nvPr/>
        </p:nvSpPr>
        <p:spPr>
          <a:xfrm>
            <a:off x="2396331" y="6347563"/>
            <a:ext cx="2005677" cy="300082"/>
          </a:xfrm>
          <a:prstGeom prst="rect">
            <a:avLst/>
          </a:prstGeom>
          <a:ln>
            <a:solidFill>
              <a:srgbClr val="0066FF"/>
            </a:solidFill>
          </a:ln>
        </p:spPr>
        <p:txBody>
          <a:bodyPr wrap="none">
            <a:spAutoFit/>
          </a:bodyPr>
          <a:lstStyle/>
          <a:p>
            <a:r>
              <a:rPr lang="en-US" altLang="zh-HK" sz="13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area = (</a:t>
            </a:r>
            <a:r>
              <a:rPr lang="en-US" altLang="zh-HK" sz="135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x+y</a:t>
            </a:r>
            <a:r>
              <a:rPr lang="en-US" altLang="zh-HK" sz="13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*h </a:t>
            </a:r>
            <a:r>
              <a:rPr lang="en-US" altLang="zh-HK" sz="135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</a:t>
            </a:r>
            <a:r>
              <a:rPr lang="en-US" altLang="zh-HK" sz="13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2;</a:t>
            </a:r>
            <a:endParaRPr lang="zh-HK" altLang="en-US" sz="1350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DF5C5-C162-4026-BF85-7A6519F6A5C8}" type="slidenum">
              <a:rPr lang="zh-HK" altLang="en-US" smtClean="0"/>
              <a:t>2</a:t>
            </a:fld>
            <a:endParaRPr lang="zh-HK" altLang="en-US"/>
          </a:p>
        </p:txBody>
      </p:sp>
      <p:sp>
        <p:nvSpPr>
          <p:cNvPr id="48" name="文字方塊 16"/>
          <p:cNvSpPr txBox="1"/>
          <p:nvPr/>
        </p:nvSpPr>
        <p:spPr>
          <a:xfrm>
            <a:off x="4436378" y="5069177"/>
            <a:ext cx="544527" cy="45806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00" b="1" kern="100" dirty="0"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endParaRPr lang="zh-TW" altLang="en-US" sz="1500" b="1" kern="1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0" name="文字方塊 17"/>
          <p:cNvSpPr txBox="1"/>
          <p:nvPr/>
        </p:nvSpPr>
        <p:spPr>
          <a:xfrm>
            <a:off x="5711195" y="5069177"/>
            <a:ext cx="544527" cy="458066"/>
          </a:xfrm>
          <a:prstGeom prst="rect">
            <a:avLst/>
          </a:prstGeom>
          <a:noFill/>
          <a:ln w="3810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00" b="1" kern="100" dirty="0"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endParaRPr lang="zh-TW" altLang="en-US" sz="1500" b="1" kern="1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52" name="直線單箭頭接點 51"/>
          <p:cNvCxnSpPr/>
          <p:nvPr/>
        </p:nvCxnSpPr>
        <p:spPr>
          <a:xfrm flipH="1">
            <a:off x="852972" y="845401"/>
            <a:ext cx="1105183" cy="284810"/>
          </a:xfrm>
          <a:prstGeom prst="straightConnector1">
            <a:avLst/>
          </a:prstGeom>
          <a:ln w="38100">
            <a:solidFill>
              <a:srgbClr val="0066FF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單箭頭接點 24"/>
          <p:cNvCxnSpPr>
            <a:stCxn id="26" idx="0"/>
          </p:cNvCxnSpPr>
          <p:nvPr/>
        </p:nvCxnSpPr>
        <p:spPr>
          <a:xfrm flipV="1">
            <a:off x="2330123" y="4203143"/>
            <a:ext cx="125702" cy="8567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單箭頭接點 52"/>
          <p:cNvCxnSpPr/>
          <p:nvPr/>
        </p:nvCxnSpPr>
        <p:spPr>
          <a:xfrm flipV="1">
            <a:off x="2424622" y="4203143"/>
            <a:ext cx="125702" cy="856799"/>
          </a:xfrm>
          <a:prstGeom prst="straightConnector1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1455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99CC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99CC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18" grpId="0" animBg="1"/>
      <p:bldP spid="7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DF5C5-C162-4026-BF85-7A6519F6A5C8}" type="slidenum">
              <a:rPr lang="zh-HK" altLang="en-US" smtClean="0"/>
              <a:t>3</a:t>
            </a:fld>
            <a:endParaRPr lang="zh-HK" altLang="en-US"/>
          </a:p>
        </p:txBody>
      </p:sp>
      <p:sp>
        <p:nvSpPr>
          <p:cNvPr id="5" name="矩形 4"/>
          <p:cNvSpPr/>
          <p:nvPr/>
        </p:nvSpPr>
        <p:spPr>
          <a:xfrm>
            <a:off x="561119" y="492511"/>
            <a:ext cx="8156162" cy="4247317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en-US" altLang="zh-HK" sz="1350" dirty="0">
                <a:solidFill>
                  <a:srgbClr val="FF0000"/>
                </a:solidFill>
                <a:latin typeface="Lucida Console" panose="020B0609040504020204" pitchFamily="49" charset="0"/>
              </a:rPr>
              <a:t>state=0;</a:t>
            </a:r>
          </a:p>
          <a:p>
            <a:r>
              <a:rPr lang="zh-HK" altLang="en-US" sz="1350" dirty="0">
                <a:latin typeface="Lucida Console" panose="020B0609040504020204" pitchFamily="49" charset="0"/>
              </a:rPr>
              <a:t>while(</a:t>
            </a:r>
            <a:r>
              <a:rPr lang="zh-HK" altLang="en-US" sz="1350" dirty="0">
                <a:solidFill>
                  <a:srgbClr val="00B0F0"/>
                </a:solidFill>
                <a:latin typeface="Lucida Console" panose="020B0609040504020204" pitchFamily="49" charset="0"/>
              </a:rPr>
              <a:t>!feof(stdin)</a:t>
            </a:r>
            <a:r>
              <a:rPr lang="zh-HK" altLang="en-US" sz="1350" dirty="0">
                <a:latin typeface="Lucida Console" panose="020B0609040504020204" pitchFamily="49" charset="0"/>
              </a:rPr>
              <a:t>) {</a:t>
            </a:r>
          </a:p>
          <a:p>
            <a:r>
              <a:rPr lang="zh-HK" altLang="en-US" sz="1350" dirty="0">
                <a:latin typeface="Lucida Console" panose="020B0609040504020204" pitchFamily="49" charset="0"/>
              </a:rPr>
              <a:t>	ch = </a:t>
            </a:r>
            <a:r>
              <a:rPr lang="zh-HK" altLang="en-US" sz="1350" dirty="0">
                <a:solidFill>
                  <a:srgbClr val="FF0000"/>
                </a:solidFill>
                <a:latin typeface="Lucida Console" panose="020B0609040504020204" pitchFamily="49" charset="0"/>
              </a:rPr>
              <a:t>fgetc(stdin)</a:t>
            </a:r>
            <a:r>
              <a:rPr lang="zh-HK" altLang="en-US" sz="1350" dirty="0">
                <a:latin typeface="Lucida Console" panose="020B0609040504020204" pitchFamily="49" charset="0"/>
              </a:rPr>
              <a:t>;</a:t>
            </a:r>
            <a:r>
              <a:rPr lang="en-US" altLang="zh-HK" sz="1350" dirty="0">
                <a:latin typeface="Lucida Console" panose="020B0609040504020204" pitchFamily="49" charset="0"/>
              </a:rPr>
              <a:t>		</a:t>
            </a:r>
            <a:r>
              <a:rPr lang="zh-HK" altLang="en-US" sz="1350" dirty="0" smtClean="0">
                <a:latin typeface="Lucida Console" panose="020B0609040504020204" pitchFamily="49" charset="0"/>
              </a:rPr>
              <a:t>/</a:t>
            </a:r>
            <a:r>
              <a:rPr lang="zh-HK" altLang="en-US" sz="1350" dirty="0">
                <a:latin typeface="Lucida Console" panose="020B0609040504020204" pitchFamily="49" charset="0"/>
              </a:rPr>
              <a:t>/ scanf("%c",&amp;ch);</a:t>
            </a:r>
          </a:p>
          <a:p>
            <a:r>
              <a:rPr lang="zh-HK" altLang="en-US" sz="1350" dirty="0">
                <a:solidFill>
                  <a:srgbClr val="00B050"/>
                </a:solidFill>
                <a:latin typeface="Lucida Console" panose="020B0609040504020204" pitchFamily="49" charset="0"/>
              </a:rPr>
              <a:t>	switch(state) </a:t>
            </a:r>
            <a:r>
              <a:rPr lang="zh-HK" altLang="en-US" sz="1350" dirty="0">
                <a:latin typeface="Lucida Console" panose="020B0609040504020204" pitchFamily="49" charset="0"/>
              </a:rPr>
              <a:t>{</a:t>
            </a:r>
          </a:p>
          <a:p>
            <a:r>
              <a:rPr lang="zh-HK" altLang="en-US" sz="1350" dirty="0">
                <a:latin typeface="Lucida Console" panose="020B0609040504020204" pitchFamily="49" charset="0"/>
              </a:rPr>
              <a:t>	case </a:t>
            </a:r>
            <a:r>
              <a:rPr lang="zh-HK" altLang="en-US" sz="1350" dirty="0">
                <a:solidFill>
                  <a:srgbClr val="FF0000"/>
                </a:solidFill>
                <a:latin typeface="Lucida Console" panose="020B0609040504020204" pitchFamily="49" charset="0"/>
              </a:rPr>
              <a:t>0</a:t>
            </a:r>
            <a:r>
              <a:rPr lang="zh-HK" altLang="en-US" sz="1350" dirty="0">
                <a:latin typeface="Lucida Console" panose="020B0609040504020204" pitchFamily="49" charset="0"/>
              </a:rPr>
              <a:t>:if(ch=='</a:t>
            </a:r>
            <a:r>
              <a:rPr lang="zh-HK" altLang="en-US" sz="1350" b="1" dirty="0">
                <a:solidFill>
                  <a:srgbClr val="FF0000"/>
                </a:solidFill>
                <a:latin typeface="Lucida Console" panose="020B0609040504020204" pitchFamily="49" charset="0"/>
              </a:rPr>
              <a:t>/</a:t>
            </a:r>
            <a:r>
              <a:rPr lang="zh-HK" altLang="en-US" sz="1350" dirty="0">
                <a:latin typeface="Lucida Console" panose="020B0609040504020204" pitchFamily="49" charset="0"/>
              </a:rPr>
              <a:t>') </a:t>
            </a:r>
            <a:r>
              <a:rPr lang="zh-HK" altLang="en-US" sz="1350" dirty="0">
                <a:solidFill>
                  <a:srgbClr val="FF0000"/>
                </a:solidFill>
                <a:latin typeface="Lucida Console" panose="020B0609040504020204" pitchFamily="49" charset="0"/>
              </a:rPr>
              <a:t>state=1;</a:t>
            </a:r>
          </a:p>
          <a:p>
            <a:r>
              <a:rPr lang="zh-HK" altLang="en-US" sz="1350" dirty="0">
                <a:latin typeface="Lucida Console" panose="020B0609040504020204" pitchFamily="49" charset="0"/>
              </a:rPr>
              <a:t>	</a:t>
            </a:r>
            <a:r>
              <a:rPr lang="zh-HK" altLang="en-US" sz="1350" dirty="0" smtClean="0">
                <a:latin typeface="Lucida Console" panose="020B0609040504020204" pitchFamily="49" charset="0"/>
              </a:rPr>
              <a:t>	else</a:t>
            </a:r>
            <a:endParaRPr lang="en-US" altLang="zh-HK" sz="1350" dirty="0" smtClean="0">
              <a:latin typeface="Lucida Console" panose="020B0609040504020204" pitchFamily="49" charset="0"/>
            </a:endParaRPr>
          </a:p>
          <a:p>
            <a:endParaRPr lang="en-US" altLang="zh-HK" sz="1350" dirty="0" smtClean="0">
              <a:latin typeface="Lucida Console" panose="020B0609040504020204" pitchFamily="49" charset="0"/>
            </a:endParaRPr>
          </a:p>
          <a:p>
            <a:r>
              <a:rPr lang="en-US" altLang="zh-HK" sz="1350" dirty="0">
                <a:latin typeface="Lucida Console" panose="020B0609040504020204" pitchFamily="49" charset="0"/>
              </a:rPr>
              <a:t>	</a:t>
            </a:r>
            <a:r>
              <a:rPr lang="en-US" altLang="zh-HK" sz="1350" dirty="0" smtClean="0">
                <a:latin typeface="Lucida Console" panose="020B0609040504020204" pitchFamily="49" charset="0"/>
              </a:rPr>
              <a:t>	</a:t>
            </a:r>
            <a:endParaRPr lang="en-US" altLang="zh-HK" sz="1350" dirty="0" smtClean="0">
              <a:latin typeface="Lucida Console" panose="020B0609040504020204" pitchFamily="49" charset="0"/>
            </a:endParaRPr>
          </a:p>
          <a:p>
            <a:r>
              <a:rPr lang="zh-HK" altLang="en-US" sz="1350" dirty="0">
                <a:latin typeface="Lucida Console" panose="020B0609040504020204" pitchFamily="49" charset="0"/>
              </a:rPr>
              <a:t>		break;</a:t>
            </a:r>
          </a:p>
          <a:p>
            <a:r>
              <a:rPr lang="zh-HK" altLang="en-US" sz="1350" dirty="0">
                <a:latin typeface="Lucida Console" panose="020B0609040504020204" pitchFamily="49" charset="0"/>
              </a:rPr>
              <a:t>	case </a:t>
            </a:r>
            <a:r>
              <a:rPr lang="zh-HK" altLang="en-US" sz="1350" dirty="0">
                <a:solidFill>
                  <a:srgbClr val="FF0000"/>
                </a:solidFill>
                <a:latin typeface="Lucida Console" panose="020B0609040504020204" pitchFamily="49" charset="0"/>
              </a:rPr>
              <a:t>1</a:t>
            </a:r>
            <a:r>
              <a:rPr lang="zh-HK" altLang="en-US" sz="1350" dirty="0">
                <a:latin typeface="Lucida Console" panose="020B0609040504020204" pitchFamily="49" charset="0"/>
              </a:rPr>
              <a:t>:if(ch=='</a:t>
            </a:r>
            <a:r>
              <a:rPr lang="zh-HK" altLang="en-US" sz="1350" b="1" dirty="0">
                <a:solidFill>
                  <a:srgbClr val="FF0000"/>
                </a:solidFill>
                <a:latin typeface="Lucida Console" panose="020B0609040504020204" pitchFamily="49" charset="0"/>
              </a:rPr>
              <a:t>*</a:t>
            </a:r>
            <a:r>
              <a:rPr lang="zh-HK" altLang="en-US" sz="1350" dirty="0">
                <a:latin typeface="Lucida Console" panose="020B0609040504020204" pitchFamily="49" charset="0"/>
              </a:rPr>
              <a:t>') </a:t>
            </a:r>
            <a:r>
              <a:rPr lang="zh-HK" altLang="en-US" sz="1350" dirty="0">
                <a:solidFill>
                  <a:srgbClr val="FF0000"/>
                </a:solidFill>
                <a:latin typeface="Lucida Console" panose="020B0609040504020204" pitchFamily="49" charset="0"/>
              </a:rPr>
              <a:t>state=2;</a:t>
            </a:r>
          </a:p>
          <a:p>
            <a:r>
              <a:rPr lang="zh-HK" altLang="en-US" sz="1350" dirty="0">
                <a:latin typeface="Lucida Console" panose="020B0609040504020204" pitchFamily="49" charset="0"/>
              </a:rPr>
              <a:t>		else </a:t>
            </a:r>
            <a:endParaRPr lang="zh-HK" altLang="en-US" sz="1350" dirty="0">
              <a:solidFill>
                <a:srgbClr val="FF0000"/>
              </a:solidFill>
              <a:latin typeface="Lucida Console" panose="020B0609040504020204" pitchFamily="49" charset="0"/>
            </a:endParaRPr>
          </a:p>
          <a:p>
            <a:r>
              <a:rPr lang="en-US" altLang="zh-HK" sz="1350" dirty="0">
                <a:latin typeface="Lucida Console" panose="020B0609040504020204" pitchFamily="49" charset="0"/>
              </a:rPr>
              <a:t>	</a:t>
            </a:r>
            <a:r>
              <a:rPr lang="zh-HK" altLang="en-US" sz="1350" dirty="0">
                <a:latin typeface="Lucida Console" panose="020B0609040504020204" pitchFamily="49" charset="0"/>
              </a:rPr>
              <a:t>	</a:t>
            </a:r>
            <a:r>
              <a:rPr lang="zh-HK" altLang="en-US" sz="1350" dirty="0">
                <a:solidFill>
                  <a:srgbClr val="FF0000"/>
                </a:solidFill>
                <a:latin typeface="Lucida Console" panose="020B0609040504020204" pitchFamily="49" charset="0"/>
              </a:rPr>
              <a:t>	</a:t>
            </a:r>
            <a:endParaRPr lang="en-US" altLang="zh-HK" sz="1350" dirty="0" smtClean="0">
              <a:latin typeface="Lucida Console" panose="020B0609040504020204" pitchFamily="49" charset="0"/>
            </a:endParaRPr>
          </a:p>
          <a:p>
            <a:endParaRPr lang="en-US" altLang="zh-HK" sz="1350" dirty="0" smtClean="0">
              <a:latin typeface="Lucida Console" panose="020B0609040504020204" pitchFamily="49" charset="0"/>
            </a:endParaRPr>
          </a:p>
          <a:p>
            <a:r>
              <a:rPr lang="zh-HK" altLang="en-US" sz="1350" dirty="0">
                <a:latin typeface="Lucida Console" panose="020B0609040504020204" pitchFamily="49" charset="0"/>
              </a:rPr>
              <a:t>		break;</a:t>
            </a:r>
          </a:p>
          <a:p>
            <a:r>
              <a:rPr lang="zh-HK" altLang="en-US" sz="1350" dirty="0">
                <a:latin typeface="Lucida Console" panose="020B0609040504020204" pitchFamily="49" charset="0"/>
              </a:rPr>
              <a:t>	case </a:t>
            </a:r>
            <a:r>
              <a:rPr lang="zh-HK" altLang="en-US" sz="1350" dirty="0">
                <a:solidFill>
                  <a:srgbClr val="FF0000"/>
                </a:solidFill>
                <a:latin typeface="Lucida Console" panose="020B0609040504020204" pitchFamily="49" charset="0"/>
              </a:rPr>
              <a:t>2</a:t>
            </a:r>
            <a:r>
              <a:rPr lang="zh-HK" altLang="en-US" sz="1350" dirty="0" smtClean="0">
                <a:latin typeface="Lucida Console" panose="020B0609040504020204" pitchFamily="49" charset="0"/>
              </a:rPr>
              <a:t>:</a:t>
            </a:r>
            <a:endParaRPr lang="zh-HK" altLang="en-US" sz="1350" dirty="0">
              <a:latin typeface="Lucida Console" panose="020B0609040504020204" pitchFamily="49" charset="0"/>
            </a:endParaRPr>
          </a:p>
          <a:p>
            <a:r>
              <a:rPr lang="zh-HK" altLang="en-US" sz="1350" dirty="0">
                <a:latin typeface="Lucida Console" panose="020B0609040504020204" pitchFamily="49" charset="0"/>
              </a:rPr>
              <a:t>	case </a:t>
            </a:r>
            <a:r>
              <a:rPr lang="zh-HK" altLang="en-US" sz="1350" dirty="0">
                <a:solidFill>
                  <a:srgbClr val="FF0000"/>
                </a:solidFill>
                <a:latin typeface="Lucida Console" panose="020B0609040504020204" pitchFamily="49" charset="0"/>
              </a:rPr>
              <a:t>3</a:t>
            </a:r>
            <a:r>
              <a:rPr lang="zh-HK" altLang="en-US" sz="1350" dirty="0" smtClean="0">
                <a:latin typeface="Lucida Console" panose="020B0609040504020204" pitchFamily="49" charset="0"/>
              </a:rPr>
              <a:t>:</a:t>
            </a:r>
            <a:endParaRPr lang="zh-HK" altLang="en-US" sz="1350" dirty="0">
              <a:latin typeface="Lucida Console" panose="020B0609040504020204" pitchFamily="49" charset="0"/>
            </a:endParaRPr>
          </a:p>
          <a:p>
            <a:r>
              <a:rPr lang="zh-HK" altLang="en-US" sz="1350" dirty="0">
                <a:latin typeface="Lucida Console" panose="020B0609040504020204" pitchFamily="49" charset="0"/>
              </a:rPr>
              <a:t>	case </a:t>
            </a:r>
            <a:r>
              <a:rPr lang="zh-HK" altLang="en-US" sz="1350" dirty="0">
                <a:solidFill>
                  <a:srgbClr val="FF0000"/>
                </a:solidFill>
                <a:latin typeface="Lucida Console" panose="020B0609040504020204" pitchFamily="49" charset="0"/>
              </a:rPr>
              <a:t>4</a:t>
            </a:r>
            <a:r>
              <a:rPr lang="zh-HK" altLang="en-US" sz="1350" dirty="0" smtClean="0">
                <a:latin typeface="Lucida Console" panose="020B0609040504020204" pitchFamily="49" charset="0"/>
              </a:rPr>
              <a:t>:</a:t>
            </a:r>
            <a:endParaRPr lang="zh-HK" altLang="en-US" sz="1350" dirty="0">
              <a:latin typeface="Lucida Console" panose="020B0609040504020204" pitchFamily="49" charset="0"/>
            </a:endParaRPr>
          </a:p>
          <a:p>
            <a:r>
              <a:rPr lang="zh-HK" altLang="en-US" sz="1350" dirty="0">
                <a:latin typeface="Lucida Console" panose="020B0609040504020204" pitchFamily="49" charset="0"/>
              </a:rPr>
              <a:t>	case </a:t>
            </a:r>
            <a:r>
              <a:rPr lang="zh-HK" altLang="en-US" sz="1350" dirty="0">
                <a:solidFill>
                  <a:srgbClr val="FF0000"/>
                </a:solidFill>
                <a:latin typeface="Lucida Console" panose="020B0609040504020204" pitchFamily="49" charset="0"/>
              </a:rPr>
              <a:t>5</a:t>
            </a:r>
            <a:r>
              <a:rPr lang="zh-HK" altLang="en-US" sz="1350" dirty="0" smtClean="0">
                <a:latin typeface="Lucida Console" panose="020B0609040504020204" pitchFamily="49" charset="0"/>
              </a:rPr>
              <a:t>:</a:t>
            </a:r>
            <a:endParaRPr lang="zh-HK" altLang="en-US" sz="1350" dirty="0">
              <a:latin typeface="Lucida Console" panose="020B0609040504020204" pitchFamily="49" charset="0"/>
            </a:endParaRPr>
          </a:p>
          <a:p>
            <a:r>
              <a:rPr lang="zh-HK" altLang="en-US" sz="1350" dirty="0">
                <a:latin typeface="Lucida Console" panose="020B0609040504020204" pitchFamily="49" charset="0"/>
              </a:rPr>
              <a:t>	}</a:t>
            </a:r>
          </a:p>
          <a:p>
            <a:r>
              <a:rPr lang="zh-HK" altLang="en-US" sz="1350" dirty="0">
                <a:latin typeface="Lucida Console" panose="020B0609040504020204" pitchFamily="49" charset="0"/>
              </a:rPr>
              <a:t>}</a:t>
            </a: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74" r="6839" b="57438"/>
          <a:stretch/>
        </p:blipFill>
        <p:spPr>
          <a:xfrm>
            <a:off x="1927178" y="4946073"/>
            <a:ext cx="5693088" cy="1775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18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207</TotalTime>
  <Words>214</Words>
  <Application>Microsoft Office PowerPoint</Application>
  <PresentationFormat>如螢幕大小 (4:3)</PresentationFormat>
  <Paragraphs>168</Paragraphs>
  <Slides>3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12" baseType="lpstr">
      <vt:lpstr>新細明體</vt:lpstr>
      <vt:lpstr>Arial</vt:lpstr>
      <vt:lpstr>Calibri</vt:lpstr>
      <vt:lpstr>Calibri Light</vt:lpstr>
      <vt:lpstr>Consolas</vt:lpstr>
      <vt:lpstr>Lucida Console</vt:lpstr>
      <vt:lpstr>Times New Roman</vt:lpstr>
      <vt:lpstr>Verdana</vt:lpstr>
      <vt:lpstr>Office 佈景主題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ict2015</dc:creator>
  <cp:lastModifiedBy>szeto</cp:lastModifiedBy>
  <cp:revision>87</cp:revision>
  <dcterms:created xsi:type="dcterms:W3CDTF">2015-07-26T13:02:25Z</dcterms:created>
  <dcterms:modified xsi:type="dcterms:W3CDTF">2017-10-28T02:34:39Z</dcterms:modified>
</cp:coreProperties>
</file>