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3" r:id="rId2"/>
    <p:sldId id="261" r:id="rId3"/>
    <p:sldId id="257" r:id="rId4"/>
    <p:sldId id="259" r:id="rId5"/>
    <p:sldId id="262" r:id="rId6"/>
    <p:sldId id="265" r:id="rId7"/>
    <p:sldId id="266" r:id="rId8"/>
    <p:sldId id="268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9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A565F5-6F3C-4241-A1E8-BE387D988F55}" type="doc">
      <dgm:prSet loTypeId="urn:microsoft.com/office/officeart/2009/3/layout/HorizontalOrganizationChart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926408BF-D699-4ECF-94CC-78A84FE1E260}">
      <dgm:prSet phldrT="[文字]"/>
      <dgm:spPr/>
      <dgm:t>
        <a:bodyPr/>
        <a:lstStyle/>
        <a:p>
          <a:r>
            <a:rPr lang="en-US" altLang="zh-TW" dirty="0" smtClean="0"/>
            <a:t>union</a:t>
          </a:r>
          <a:endParaRPr lang="zh-TW" altLang="en-US" dirty="0"/>
        </a:p>
      </dgm:t>
    </dgm:pt>
    <dgm:pt modelId="{45DF6077-60D1-4A64-8267-AA7FB98DB5EE}" type="parTrans" cxnId="{88181C7D-9EF7-4AF5-B0B6-DEB96DD6324C}">
      <dgm:prSet/>
      <dgm:spPr/>
      <dgm:t>
        <a:bodyPr/>
        <a:lstStyle/>
        <a:p>
          <a:endParaRPr lang="zh-TW" altLang="en-US"/>
        </a:p>
      </dgm:t>
    </dgm:pt>
    <dgm:pt modelId="{DF5292C4-5AFC-47AD-A883-9F3742819E85}" type="sibTrans" cxnId="{88181C7D-9EF7-4AF5-B0B6-DEB96DD6324C}">
      <dgm:prSet/>
      <dgm:spPr/>
      <dgm:t>
        <a:bodyPr/>
        <a:lstStyle/>
        <a:p>
          <a:endParaRPr lang="zh-TW" altLang="en-US"/>
        </a:p>
      </dgm:t>
    </dgm:pt>
    <dgm:pt modelId="{5725CC59-8EED-4A0F-A05C-9B6D25380A7E}">
      <dgm:prSet phldrT="[文字]"/>
      <dgm:spPr/>
      <dgm:t>
        <a:bodyPr/>
        <a:lstStyle/>
        <a:p>
          <a:r>
            <a:rPr lang="en-US" altLang="zh-TW" dirty="0" smtClean="0"/>
            <a:t>sports</a:t>
          </a:r>
          <a:endParaRPr lang="zh-TW" altLang="en-US" dirty="0"/>
        </a:p>
      </dgm:t>
    </dgm:pt>
    <dgm:pt modelId="{51BB19B6-36FA-415B-9334-D595F5852D18}" type="parTrans" cxnId="{FE23FD93-5899-42DB-AA66-6BFBDE092ED3}">
      <dgm:prSet/>
      <dgm:spPr/>
      <dgm:t>
        <a:bodyPr/>
        <a:lstStyle/>
        <a:p>
          <a:endParaRPr lang="zh-TW" altLang="en-US"/>
        </a:p>
      </dgm:t>
    </dgm:pt>
    <dgm:pt modelId="{67C1A628-9289-4861-BFFD-7594D1B3DF2D}" type="sibTrans" cxnId="{FE23FD93-5899-42DB-AA66-6BFBDE092ED3}">
      <dgm:prSet/>
      <dgm:spPr/>
      <dgm:t>
        <a:bodyPr/>
        <a:lstStyle/>
        <a:p>
          <a:endParaRPr lang="zh-TW" altLang="en-US"/>
        </a:p>
      </dgm:t>
    </dgm:pt>
    <dgm:pt modelId="{E4417304-4CE5-48E2-BDB9-58A33E954990}">
      <dgm:prSet phldrT="[文字]"/>
      <dgm:spPr/>
      <dgm:t>
        <a:bodyPr/>
        <a:lstStyle/>
        <a:p>
          <a:r>
            <a:rPr lang="en-US" altLang="zh-TW" dirty="0" smtClean="0"/>
            <a:t>Basketball</a:t>
          </a:r>
          <a:endParaRPr lang="zh-TW" altLang="en-US" dirty="0"/>
        </a:p>
      </dgm:t>
    </dgm:pt>
    <dgm:pt modelId="{9C032409-FA7F-4D1C-A850-3EFFE2739EC9}" type="parTrans" cxnId="{2DE68874-68A7-4C96-9A77-8C11C3AEAE3B}">
      <dgm:prSet/>
      <dgm:spPr/>
      <dgm:t>
        <a:bodyPr/>
        <a:lstStyle/>
        <a:p>
          <a:endParaRPr lang="zh-TW" altLang="en-US"/>
        </a:p>
      </dgm:t>
    </dgm:pt>
    <dgm:pt modelId="{F68B1752-C4C4-4615-9F0B-2C56ED2FBCDE}" type="sibTrans" cxnId="{2DE68874-68A7-4C96-9A77-8C11C3AEAE3B}">
      <dgm:prSet/>
      <dgm:spPr/>
      <dgm:t>
        <a:bodyPr/>
        <a:lstStyle/>
        <a:p>
          <a:endParaRPr lang="zh-TW" altLang="en-US"/>
        </a:p>
      </dgm:t>
    </dgm:pt>
    <dgm:pt modelId="{916386BE-4600-46D6-982A-87B54AA8E3BF}">
      <dgm:prSet phldrT="[文字]"/>
      <dgm:spPr/>
      <dgm:t>
        <a:bodyPr/>
        <a:lstStyle/>
        <a:p>
          <a:r>
            <a:rPr lang="en-US" altLang="zh-TW" dirty="0" smtClean="0"/>
            <a:t>Music</a:t>
          </a:r>
          <a:endParaRPr lang="zh-TW" altLang="en-US" dirty="0"/>
        </a:p>
      </dgm:t>
    </dgm:pt>
    <dgm:pt modelId="{DBFAE9E9-E682-41D4-85F5-134E93C643B3}" type="parTrans" cxnId="{6660BDD8-4B58-4E5C-8604-54AF9E2A21C1}">
      <dgm:prSet/>
      <dgm:spPr/>
      <dgm:t>
        <a:bodyPr/>
        <a:lstStyle/>
        <a:p>
          <a:endParaRPr lang="zh-TW" altLang="en-US"/>
        </a:p>
      </dgm:t>
    </dgm:pt>
    <dgm:pt modelId="{500524EF-0E8F-40AE-9EF4-BF64528E3CDB}" type="sibTrans" cxnId="{6660BDD8-4B58-4E5C-8604-54AF9E2A21C1}">
      <dgm:prSet/>
      <dgm:spPr/>
      <dgm:t>
        <a:bodyPr/>
        <a:lstStyle/>
        <a:p>
          <a:endParaRPr lang="zh-TW" altLang="en-US"/>
        </a:p>
      </dgm:t>
    </dgm:pt>
    <dgm:pt modelId="{A7BAFD71-28EA-41EA-9EE2-A0E25723EEB8}">
      <dgm:prSet phldrT="[文字]"/>
      <dgm:spPr/>
      <dgm:t>
        <a:bodyPr/>
        <a:lstStyle/>
        <a:p>
          <a:r>
            <a:rPr lang="en-US" altLang="zh-TW" dirty="0" smtClean="0"/>
            <a:t>Oboe</a:t>
          </a:r>
          <a:endParaRPr lang="zh-TW" altLang="en-US" dirty="0"/>
        </a:p>
      </dgm:t>
    </dgm:pt>
    <dgm:pt modelId="{2FCDD5C5-0147-4CE1-9816-4D249BB52DDE}" type="parTrans" cxnId="{9EDF3FD0-D27C-4011-8AEF-AC68FA6699A0}">
      <dgm:prSet/>
      <dgm:spPr/>
      <dgm:t>
        <a:bodyPr/>
        <a:lstStyle/>
        <a:p>
          <a:endParaRPr lang="zh-TW" altLang="en-US"/>
        </a:p>
      </dgm:t>
    </dgm:pt>
    <dgm:pt modelId="{B138BB6E-39E7-4A9F-8283-925BD5946F17}" type="sibTrans" cxnId="{9EDF3FD0-D27C-4011-8AEF-AC68FA6699A0}">
      <dgm:prSet/>
      <dgm:spPr/>
      <dgm:t>
        <a:bodyPr/>
        <a:lstStyle/>
        <a:p>
          <a:endParaRPr lang="zh-TW" altLang="en-US"/>
        </a:p>
      </dgm:t>
    </dgm:pt>
    <dgm:pt modelId="{5B08DFFA-8653-4493-8892-4ECD8130C03D}">
      <dgm:prSet phldrT="[文字]"/>
      <dgm:spPr/>
      <dgm:t>
        <a:bodyPr/>
        <a:lstStyle/>
        <a:p>
          <a:r>
            <a:rPr lang="en-US" altLang="zh-TW" dirty="0" smtClean="0"/>
            <a:t>Flute</a:t>
          </a:r>
          <a:endParaRPr lang="zh-TW" altLang="en-US" dirty="0"/>
        </a:p>
      </dgm:t>
    </dgm:pt>
    <dgm:pt modelId="{95BA6870-5A5F-4596-8158-097330ADEEE3}" type="parTrans" cxnId="{CE666D2A-0EEB-49F4-8D3A-5FF35A9AD8D5}">
      <dgm:prSet/>
      <dgm:spPr/>
      <dgm:t>
        <a:bodyPr/>
        <a:lstStyle/>
        <a:p>
          <a:endParaRPr lang="zh-TW" altLang="en-US"/>
        </a:p>
      </dgm:t>
    </dgm:pt>
    <dgm:pt modelId="{137CD81E-878D-48D0-8A9C-89E9D5D0CEEA}" type="sibTrans" cxnId="{CE666D2A-0EEB-49F4-8D3A-5FF35A9AD8D5}">
      <dgm:prSet/>
      <dgm:spPr/>
      <dgm:t>
        <a:bodyPr/>
        <a:lstStyle/>
        <a:p>
          <a:endParaRPr lang="zh-TW" altLang="en-US"/>
        </a:p>
      </dgm:t>
    </dgm:pt>
    <dgm:pt modelId="{2B834EE1-FC13-462C-B84F-816D32F8C9D1}">
      <dgm:prSet phldrT="[文字]"/>
      <dgm:spPr/>
      <dgm:t>
        <a:bodyPr/>
        <a:lstStyle/>
        <a:p>
          <a:r>
            <a:rPr lang="en-US" altLang="zh-TW" dirty="0" smtClean="0"/>
            <a:t>Chess</a:t>
          </a:r>
          <a:endParaRPr lang="zh-TW" altLang="en-US" dirty="0"/>
        </a:p>
      </dgm:t>
    </dgm:pt>
    <dgm:pt modelId="{390151D9-F434-47A3-80DA-069606BE77F1}" type="parTrans" cxnId="{1E025F82-1C3D-42C6-8CE4-43FB8DEBB6FF}">
      <dgm:prSet/>
      <dgm:spPr/>
      <dgm:t>
        <a:bodyPr/>
        <a:lstStyle/>
        <a:p>
          <a:endParaRPr lang="zh-TW" altLang="en-US"/>
        </a:p>
      </dgm:t>
    </dgm:pt>
    <dgm:pt modelId="{826774F7-199A-46C3-A031-ACCD0907151F}" type="sibTrans" cxnId="{1E025F82-1C3D-42C6-8CE4-43FB8DEBB6FF}">
      <dgm:prSet/>
      <dgm:spPr/>
      <dgm:t>
        <a:bodyPr/>
        <a:lstStyle/>
        <a:p>
          <a:endParaRPr lang="zh-TW" altLang="en-US"/>
        </a:p>
      </dgm:t>
    </dgm:pt>
    <dgm:pt modelId="{48EFF3AD-0439-4A0F-BDC6-D9569ECB59F9}">
      <dgm:prSet phldrT="[文字]"/>
      <dgm:spPr/>
      <dgm:t>
        <a:bodyPr/>
        <a:lstStyle/>
        <a:p>
          <a:r>
            <a:rPr lang="en-US" altLang="zh-TW" dirty="0" smtClean="0"/>
            <a:t>Art</a:t>
          </a:r>
          <a:endParaRPr lang="zh-TW" altLang="en-US" dirty="0"/>
        </a:p>
      </dgm:t>
    </dgm:pt>
    <dgm:pt modelId="{996E16DF-1D1B-4443-85DD-58625EE0B15B}" type="parTrans" cxnId="{CA176C2C-683F-494C-AFC8-6966AFDC1AB7}">
      <dgm:prSet/>
      <dgm:spPr/>
      <dgm:t>
        <a:bodyPr/>
        <a:lstStyle/>
        <a:p>
          <a:endParaRPr lang="zh-TW" altLang="en-US"/>
        </a:p>
      </dgm:t>
    </dgm:pt>
    <dgm:pt modelId="{8B329070-C428-40EB-9A43-8C7DA057D016}" type="sibTrans" cxnId="{CA176C2C-683F-494C-AFC8-6966AFDC1AB7}">
      <dgm:prSet/>
      <dgm:spPr/>
      <dgm:t>
        <a:bodyPr/>
        <a:lstStyle/>
        <a:p>
          <a:endParaRPr lang="zh-TW" altLang="en-US"/>
        </a:p>
      </dgm:t>
    </dgm:pt>
    <dgm:pt modelId="{05B1097E-173C-4A27-8875-016F128A78C9}" type="pres">
      <dgm:prSet presAssocID="{ACA565F5-6F3C-4241-A1E8-BE387D988F5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E08633FF-B20F-44E6-A7AF-95878E5BD5C4}" type="pres">
      <dgm:prSet presAssocID="{926408BF-D699-4ECF-94CC-78A84FE1E260}" presName="hierRoot1" presStyleCnt="0">
        <dgm:presLayoutVars>
          <dgm:hierBranch val="init"/>
        </dgm:presLayoutVars>
      </dgm:prSet>
      <dgm:spPr/>
    </dgm:pt>
    <dgm:pt modelId="{6A11A62D-8B7D-41AC-A1CD-541459979036}" type="pres">
      <dgm:prSet presAssocID="{926408BF-D699-4ECF-94CC-78A84FE1E260}" presName="rootComposite1" presStyleCnt="0"/>
      <dgm:spPr/>
    </dgm:pt>
    <dgm:pt modelId="{7D464C17-BECC-43CA-B5DC-CE1CFD9032AA}" type="pres">
      <dgm:prSet presAssocID="{926408BF-D699-4ECF-94CC-78A84FE1E260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3A9A007C-6CCF-49AC-97EF-484D6B94ECFF}" type="pres">
      <dgm:prSet presAssocID="{926408BF-D699-4ECF-94CC-78A84FE1E260}" presName="rootConnector1" presStyleLbl="node1" presStyleIdx="0" presStyleCnt="0"/>
      <dgm:spPr/>
      <dgm:t>
        <a:bodyPr/>
        <a:lstStyle/>
        <a:p>
          <a:endParaRPr lang="zh-TW" altLang="en-US"/>
        </a:p>
      </dgm:t>
    </dgm:pt>
    <dgm:pt modelId="{11709523-35D9-4294-B7A3-C40503A8D1AE}" type="pres">
      <dgm:prSet presAssocID="{926408BF-D699-4ECF-94CC-78A84FE1E260}" presName="hierChild2" presStyleCnt="0"/>
      <dgm:spPr/>
    </dgm:pt>
    <dgm:pt modelId="{ABFB578A-BB68-4C1B-B64C-8EC945A5232F}" type="pres">
      <dgm:prSet presAssocID="{51BB19B6-36FA-415B-9334-D595F5852D18}" presName="Name64" presStyleLbl="parChTrans1D2" presStyleIdx="0" presStyleCnt="4"/>
      <dgm:spPr/>
      <dgm:t>
        <a:bodyPr/>
        <a:lstStyle/>
        <a:p>
          <a:endParaRPr lang="zh-TW" altLang="en-US"/>
        </a:p>
      </dgm:t>
    </dgm:pt>
    <dgm:pt modelId="{8E7A33A5-3DB1-491D-A929-6E27ACE25C12}" type="pres">
      <dgm:prSet presAssocID="{5725CC59-8EED-4A0F-A05C-9B6D25380A7E}" presName="hierRoot2" presStyleCnt="0">
        <dgm:presLayoutVars>
          <dgm:hierBranch val="init"/>
        </dgm:presLayoutVars>
      </dgm:prSet>
      <dgm:spPr/>
    </dgm:pt>
    <dgm:pt modelId="{A63F8B63-5940-4AEC-81BC-F6E45FE15D60}" type="pres">
      <dgm:prSet presAssocID="{5725CC59-8EED-4A0F-A05C-9B6D25380A7E}" presName="rootComposite" presStyleCnt="0"/>
      <dgm:spPr/>
    </dgm:pt>
    <dgm:pt modelId="{270AFBF2-3804-4E2C-8578-38B9CBBF5C2F}" type="pres">
      <dgm:prSet presAssocID="{5725CC59-8EED-4A0F-A05C-9B6D25380A7E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1E51D532-126C-4C38-996C-DB27E2D7B017}" type="pres">
      <dgm:prSet presAssocID="{5725CC59-8EED-4A0F-A05C-9B6D25380A7E}" presName="rootConnector" presStyleLbl="node2" presStyleIdx="0" presStyleCnt="4"/>
      <dgm:spPr/>
      <dgm:t>
        <a:bodyPr/>
        <a:lstStyle/>
        <a:p>
          <a:endParaRPr lang="zh-TW" altLang="en-US"/>
        </a:p>
      </dgm:t>
    </dgm:pt>
    <dgm:pt modelId="{BC94BBF2-FB53-49CE-8949-1C760885EA3A}" type="pres">
      <dgm:prSet presAssocID="{5725CC59-8EED-4A0F-A05C-9B6D25380A7E}" presName="hierChild4" presStyleCnt="0"/>
      <dgm:spPr/>
    </dgm:pt>
    <dgm:pt modelId="{186D0073-E66E-48A1-87BD-861F5FABE414}" type="pres">
      <dgm:prSet presAssocID="{9C032409-FA7F-4D1C-A850-3EFFE2739EC9}" presName="Name64" presStyleLbl="parChTrans1D3" presStyleIdx="0" presStyleCnt="3"/>
      <dgm:spPr/>
      <dgm:t>
        <a:bodyPr/>
        <a:lstStyle/>
        <a:p>
          <a:endParaRPr lang="zh-TW" altLang="en-US"/>
        </a:p>
      </dgm:t>
    </dgm:pt>
    <dgm:pt modelId="{B35DDD7E-E444-4281-85DB-6D03D0506D5E}" type="pres">
      <dgm:prSet presAssocID="{E4417304-4CE5-48E2-BDB9-58A33E954990}" presName="hierRoot2" presStyleCnt="0">
        <dgm:presLayoutVars>
          <dgm:hierBranch val="init"/>
        </dgm:presLayoutVars>
      </dgm:prSet>
      <dgm:spPr/>
    </dgm:pt>
    <dgm:pt modelId="{38354837-2B34-4C91-9ABD-2973C7D0ECEE}" type="pres">
      <dgm:prSet presAssocID="{E4417304-4CE5-48E2-BDB9-58A33E954990}" presName="rootComposite" presStyleCnt="0"/>
      <dgm:spPr/>
    </dgm:pt>
    <dgm:pt modelId="{9107A468-3E6F-420D-9C3F-7CDDFCE34431}" type="pres">
      <dgm:prSet presAssocID="{E4417304-4CE5-48E2-BDB9-58A33E954990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A75E751D-DC81-4887-B7AD-4DD08019448B}" type="pres">
      <dgm:prSet presAssocID="{E4417304-4CE5-48E2-BDB9-58A33E954990}" presName="rootConnector" presStyleLbl="node3" presStyleIdx="0" presStyleCnt="3"/>
      <dgm:spPr/>
      <dgm:t>
        <a:bodyPr/>
        <a:lstStyle/>
        <a:p>
          <a:endParaRPr lang="zh-TW" altLang="en-US"/>
        </a:p>
      </dgm:t>
    </dgm:pt>
    <dgm:pt modelId="{F8AF8C05-584D-4BF0-AC17-A473557DBE37}" type="pres">
      <dgm:prSet presAssocID="{E4417304-4CE5-48E2-BDB9-58A33E954990}" presName="hierChild4" presStyleCnt="0"/>
      <dgm:spPr/>
    </dgm:pt>
    <dgm:pt modelId="{EB50FCE9-1A87-476C-BA36-97DF1392F5D8}" type="pres">
      <dgm:prSet presAssocID="{E4417304-4CE5-48E2-BDB9-58A33E954990}" presName="hierChild5" presStyleCnt="0"/>
      <dgm:spPr/>
    </dgm:pt>
    <dgm:pt modelId="{CECB76FD-B87F-4E48-9997-AB621CE501D4}" type="pres">
      <dgm:prSet presAssocID="{5725CC59-8EED-4A0F-A05C-9B6D25380A7E}" presName="hierChild5" presStyleCnt="0"/>
      <dgm:spPr/>
    </dgm:pt>
    <dgm:pt modelId="{6083BC3B-F06E-414C-87BC-AC741EA4C4F5}" type="pres">
      <dgm:prSet presAssocID="{DBFAE9E9-E682-41D4-85F5-134E93C643B3}" presName="Name64" presStyleLbl="parChTrans1D2" presStyleIdx="1" presStyleCnt="4"/>
      <dgm:spPr/>
      <dgm:t>
        <a:bodyPr/>
        <a:lstStyle/>
        <a:p>
          <a:endParaRPr lang="zh-TW" altLang="en-US"/>
        </a:p>
      </dgm:t>
    </dgm:pt>
    <dgm:pt modelId="{A8F6AD79-144E-4407-A382-6D7815DB4984}" type="pres">
      <dgm:prSet presAssocID="{916386BE-4600-46D6-982A-87B54AA8E3BF}" presName="hierRoot2" presStyleCnt="0">
        <dgm:presLayoutVars>
          <dgm:hierBranch val="init"/>
        </dgm:presLayoutVars>
      </dgm:prSet>
      <dgm:spPr/>
    </dgm:pt>
    <dgm:pt modelId="{90B634A2-A971-4564-9BFE-98DD45067F96}" type="pres">
      <dgm:prSet presAssocID="{916386BE-4600-46D6-982A-87B54AA8E3BF}" presName="rootComposite" presStyleCnt="0"/>
      <dgm:spPr/>
    </dgm:pt>
    <dgm:pt modelId="{5C6CC122-6C17-411B-919B-AF421798D42A}" type="pres">
      <dgm:prSet presAssocID="{916386BE-4600-46D6-982A-87B54AA8E3BF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66DC9EFA-88CD-4905-B7CD-2B61A85381F7}" type="pres">
      <dgm:prSet presAssocID="{916386BE-4600-46D6-982A-87B54AA8E3BF}" presName="rootConnector" presStyleLbl="node2" presStyleIdx="1" presStyleCnt="4"/>
      <dgm:spPr/>
      <dgm:t>
        <a:bodyPr/>
        <a:lstStyle/>
        <a:p>
          <a:endParaRPr lang="zh-TW" altLang="en-US"/>
        </a:p>
      </dgm:t>
    </dgm:pt>
    <dgm:pt modelId="{DA030AA7-094A-4551-BF49-21D09E786156}" type="pres">
      <dgm:prSet presAssocID="{916386BE-4600-46D6-982A-87B54AA8E3BF}" presName="hierChild4" presStyleCnt="0"/>
      <dgm:spPr/>
    </dgm:pt>
    <dgm:pt modelId="{5F3EABCC-996E-46AD-BC22-D0BA3E119937}" type="pres">
      <dgm:prSet presAssocID="{2FCDD5C5-0147-4CE1-9816-4D249BB52DDE}" presName="Name64" presStyleLbl="parChTrans1D3" presStyleIdx="1" presStyleCnt="3"/>
      <dgm:spPr/>
      <dgm:t>
        <a:bodyPr/>
        <a:lstStyle/>
        <a:p>
          <a:endParaRPr lang="zh-TW" altLang="en-US"/>
        </a:p>
      </dgm:t>
    </dgm:pt>
    <dgm:pt modelId="{B0032B56-370D-4EF3-8E7D-81E7959EDB6C}" type="pres">
      <dgm:prSet presAssocID="{A7BAFD71-28EA-41EA-9EE2-A0E25723EEB8}" presName="hierRoot2" presStyleCnt="0">
        <dgm:presLayoutVars>
          <dgm:hierBranch val="init"/>
        </dgm:presLayoutVars>
      </dgm:prSet>
      <dgm:spPr/>
    </dgm:pt>
    <dgm:pt modelId="{09B624BB-5025-4E3D-AFDD-0F669D7F8D14}" type="pres">
      <dgm:prSet presAssocID="{A7BAFD71-28EA-41EA-9EE2-A0E25723EEB8}" presName="rootComposite" presStyleCnt="0"/>
      <dgm:spPr/>
    </dgm:pt>
    <dgm:pt modelId="{482A49EA-0CF3-40AE-B0A2-2E210E04C84E}" type="pres">
      <dgm:prSet presAssocID="{A7BAFD71-28EA-41EA-9EE2-A0E25723EEB8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7E76DC0C-044F-4DFE-90D5-6C4C500D0DE9}" type="pres">
      <dgm:prSet presAssocID="{A7BAFD71-28EA-41EA-9EE2-A0E25723EEB8}" presName="rootConnector" presStyleLbl="node3" presStyleIdx="1" presStyleCnt="3"/>
      <dgm:spPr/>
      <dgm:t>
        <a:bodyPr/>
        <a:lstStyle/>
        <a:p>
          <a:endParaRPr lang="zh-TW" altLang="en-US"/>
        </a:p>
      </dgm:t>
    </dgm:pt>
    <dgm:pt modelId="{14644488-FC77-4D33-8EC0-5BFD5E5AB3FF}" type="pres">
      <dgm:prSet presAssocID="{A7BAFD71-28EA-41EA-9EE2-A0E25723EEB8}" presName="hierChild4" presStyleCnt="0"/>
      <dgm:spPr/>
    </dgm:pt>
    <dgm:pt modelId="{8FC88093-1BCF-424F-936C-C1B003335105}" type="pres">
      <dgm:prSet presAssocID="{A7BAFD71-28EA-41EA-9EE2-A0E25723EEB8}" presName="hierChild5" presStyleCnt="0"/>
      <dgm:spPr/>
    </dgm:pt>
    <dgm:pt modelId="{3BEF4D1A-B814-4F2E-AA1A-1261140FBDB6}" type="pres">
      <dgm:prSet presAssocID="{95BA6870-5A5F-4596-8158-097330ADEEE3}" presName="Name64" presStyleLbl="parChTrans1D3" presStyleIdx="2" presStyleCnt="3"/>
      <dgm:spPr/>
      <dgm:t>
        <a:bodyPr/>
        <a:lstStyle/>
        <a:p>
          <a:endParaRPr lang="zh-TW" altLang="en-US"/>
        </a:p>
      </dgm:t>
    </dgm:pt>
    <dgm:pt modelId="{BEB3E1AC-7EFD-4BAE-8F25-C628B8920096}" type="pres">
      <dgm:prSet presAssocID="{5B08DFFA-8653-4493-8892-4ECD8130C03D}" presName="hierRoot2" presStyleCnt="0">
        <dgm:presLayoutVars>
          <dgm:hierBranch val="init"/>
        </dgm:presLayoutVars>
      </dgm:prSet>
      <dgm:spPr/>
    </dgm:pt>
    <dgm:pt modelId="{9FCD8AD6-9170-45E2-9572-8BDFDEE52E5E}" type="pres">
      <dgm:prSet presAssocID="{5B08DFFA-8653-4493-8892-4ECD8130C03D}" presName="rootComposite" presStyleCnt="0"/>
      <dgm:spPr/>
    </dgm:pt>
    <dgm:pt modelId="{EAAF0616-63E5-4A60-9E6B-41F55E8D786A}" type="pres">
      <dgm:prSet presAssocID="{5B08DFFA-8653-4493-8892-4ECD8130C03D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E453BB40-E370-4A7B-A65C-60C7933237CD}" type="pres">
      <dgm:prSet presAssocID="{5B08DFFA-8653-4493-8892-4ECD8130C03D}" presName="rootConnector" presStyleLbl="node3" presStyleIdx="2" presStyleCnt="3"/>
      <dgm:spPr/>
      <dgm:t>
        <a:bodyPr/>
        <a:lstStyle/>
        <a:p>
          <a:endParaRPr lang="zh-TW" altLang="en-US"/>
        </a:p>
      </dgm:t>
    </dgm:pt>
    <dgm:pt modelId="{F0A59198-7C6B-42CA-BF13-851FE110BE8E}" type="pres">
      <dgm:prSet presAssocID="{5B08DFFA-8653-4493-8892-4ECD8130C03D}" presName="hierChild4" presStyleCnt="0"/>
      <dgm:spPr/>
    </dgm:pt>
    <dgm:pt modelId="{7D856077-4BEB-4963-9196-F7EF4622BDAF}" type="pres">
      <dgm:prSet presAssocID="{5B08DFFA-8653-4493-8892-4ECD8130C03D}" presName="hierChild5" presStyleCnt="0"/>
      <dgm:spPr/>
    </dgm:pt>
    <dgm:pt modelId="{C94504C6-104B-4360-BA6A-0291414581B7}" type="pres">
      <dgm:prSet presAssocID="{916386BE-4600-46D6-982A-87B54AA8E3BF}" presName="hierChild5" presStyleCnt="0"/>
      <dgm:spPr/>
    </dgm:pt>
    <dgm:pt modelId="{C05F1FC4-A5C4-42D1-8A15-74937730CAE3}" type="pres">
      <dgm:prSet presAssocID="{390151D9-F434-47A3-80DA-069606BE77F1}" presName="Name64" presStyleLbl="parChTrans1D2" presStyleIdx="2" presStyleCnt="4"/>
      <dgm:spPr/>
      <dgm:t>
        <a:bodyPr/>
        <a:lstStyle/>
        <a:p>
          <a:endParaRPr lang="zh-TW" altLang="en-US"/>
        </a:p>
      </dgm:t>
    </dgm:pt>
    <dgm:pt modelId="{0008C034-18EF-47F0-BFDF-401D46F803A4}" type="pres">
      <dgm:prSet presAssocID="{2B834EE1-FC13-462C-B84F-816D32F8C9D1}" presName="hierRoot2" presStyleCnt="0">
        <dgm:presLayoutVars>
          <dgm:hierBranch val="init"/>
        </dgm:presLayoutVars>
      </dgm:prSet>
      <dgm:spPr/>
    </dgm:pt>
    <dgm:pt modelId="{89FD980F-CEF5-4139-A1FB-FB1A5914A641}" type="pres">
      <dgm:prSet presAssocID="{2B834EE1-FC13-462C-B84F-816D32F8C9D1}" presName="rootComposite" presStyleCnt="0"/>
      <dgm:spPr/>
    </dgm:pt>
    <dgm:pt modelId="{3E060E6E-F46A-4FC0-BF0E-C45EC2079FC7}" type="pres">
      <dgm:prSet presAssocID="{2B834EE1-FC13-462C-B84F-816D32F8C9D1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78C59CB7-8650-427D-8A31-55B5A663E40B}" type="pres">
      <dgm:prSet presAssocID="{2B834EE1-FC13-462C-B84F-816D32F8C9D1}" presName="rootConnector" presStyleLbl="node2" presStyleIdx="2" presStyleCnt="4"/>
      <dgm:spPr/>
      <dgm:t>
        <a:bodyPr/>
        <a:lstStyle/>
        <a:p>
          <a:endParaRPr lang="zh-TW" altLang="en-US"/>
        </a:p>
      </dgm:t>
    </dgm:pt>
    <dgm:pt modelId="{39C761EB-798E-4286-B154-E0437166BBDC}" type="pres">
      <dgm:prSet presAssocID="{2B834EE1-FC13-462C-B84F-816D32F8C9D1}" presName="hierChild4" presStyleCnt="0"/>
      <dgm:spPr/>
    </dgm:pt>
    <dgm:pt modelId="{F9D564A7-4B63-4852-911F-1F2654687217}" type="pres">
      <dgm:prSet presAssocID="{2B834EE1-FC13-462C-B84F-816D32F8C9D1}" presName="hierChild5" presStyleCnt="0"/>
      <dgm:spPr/>
    </dgm:pt>
    <dgm:pt modelId="{54F899D7-246A-42D0-98E8-7817AA36FA4A}" type="pres">
      <dgm:prSet presAssocID="{996E16DF-1D1B-4443-85DD-58625EE0B15B}" presName="Name64" presStyleLbl="parChTrans1D2" presStyleIdx="3" presStyleCnt="4"/>
      <dgm:spPr/>
      <dgm:t>
        <a:bodyPr/>
        <a:lstStyle/>
        <a:p>
          <a:endParaRPr lang="zh-TW" altLang="en-US"/>
        </a:p>
      </dgm:t>
    </dgm:pt>
    <dgm:pt modelId="{638FB90D-1980-4913-BAE3-7A51910E17E0}" type="pres">
      <dgm:prSet presAssocID="{48EFF3AD-0439-4A0F-BDC6-D9569ECB59F9}" presName="hierRoot2" presStyleCnt="0">
        <dgm:presLayoutVars>
          <dgm:hierBranch val="init"/>
        </dgm:presLayoutVars>
      </dgm:prSet>
      <dgm:spPr/>
    </dgm:pt>
    <dgm:pt modelId="{8955DB62-6790-4FF1-9B22-8674BB625295}" type="pres">
      <dgm:prSet presAssocID="{48EFF3AD-0439-4A0F-BDC6-D9569ECB59F9}" presName="rootComposite" presStyleCnt="0"/>
      <dgm:spPr/>
    </dgm:pt>
    <dgm:pt modelId="{AE9C5049-5F30-4AC2-8F2E-2A6A1AED9E58}" type="pres">
      <dgm:prSet presAssocID="{48EFF3AD-0439-4A0F-BDC6-D9569ECB59F9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809282B5-1952-4821-9ABA-10AA9361E9B5}" type="pres">
      <dgm:prSet presAssocID="{48EFF3AD-0439-4A0F-BDC6-D9569ECB59F9}" presName="rootConnector" presStyleLbl="node2" presStyleIdx="3" presStyleCnt="4"/>
      <dgm:spPr/>
      <dgm:t>
        <a:bodyPr/>
        <a:lstStyle/>
        <a:p>
          <a:endParaRPr lang="zh-TW" altLang="en-US"/>
        </a:p>
      </dgm:t>
    </dgm:pt>
    <dgm:pt modelId="{C29BE48B-4BD8-401A-8AA2-C50E5457F25B}" type="pres">
      <dgm:prSet presAssocID="{48EFF3AD-0439-4A0F-BDC6-D9569ECB59F9}" presName="hierChild4" presStyleCnt="0"/>
      <dgm:spPr/>
    </dgm:pt>
    <dgm:pt modelId="{0A5607E6-BEE9-4577-86CF-7EF5393B0DC6}" type="pres">
      <dgm:prSet presAssocID="{48EFF3AD-0439-4A0F-BDC6-D9569ECB59F9}" presName="hierChild5" presStyleCnt="0"/>
      <dgm:spPr/>
    </dgm:pt>
    <dgm:pt modelId="{038EF031-8164-4D66-9B72-33965FEC5E0F}" type="pres">
      <dgm:prSet presAssocID="{926408BF-D699-4ECF-94CC-78A84FE1E260}" presName="hierChild3" presStyleCnt="0"/>
      <dgm:spPr/>
    </dgm:pt>
  </dgm:ptLst>
  <dgm:cxnLst>
    <dgm:cxn modelId="{29458016-954E-4477-AD24-F16490A0D725}" type="presOf" srcId="{916386BE-4600-46D6-982A-87B54AA8E3BF}" destId="{66DC9EFA-88CD-4905-B7CD-2B61A85381F7}" srcOrd="1" destOrd="0" presId="urn:microsoft.com/office/officeart/2009/3/layout/HorizontalOrganizationChart"/>
    <dgm:cxn modelId="{CB348C70-3558-4E22-883E-478255EC3CA0}" type="presOf" srcId="{9C032409-FA7F-4D1C-A850-3EFFE2739EC9}" destId="{186D0073-E66E-48A1-87BD-861F5FABE414}" srcOrd="0" destOrd="0" presId="urn:microsoft.com/office/officeart/2009/3/layout/HorizontalOrganizationChart"/>
    <dgm:cxn modelId="{B299468E-F2F6-4E26-A39D-F6663A9446DE}" type="presOf" srcId="{926408BF-D699-4ECF-94CC-78A84FE1E260}" destId="{3A9A007C-6CCF-49AC-97EF-484D6B94ECFF}" srcOrd="1" destOrd="0" presId="urn:microsoft.com/office/officeart/2009/3/layout/HorizontalOrganizationChart"/>
    <dgm:cxn modelId="{C38BF0C7-F800-4E1E-B76B-7F9F7340069C}" type="presOf" srcId="{996E16DF-1D1B-4443-85DD-58625EE0B15B}" destId="{54F899D7-246A-42D0-98E8-7817AA36FA4A}" srcOrd="0" destOrd="0" presId="urn:microsoft.com/office/officeart/2009/3/layout/HorizontalOrganizationChart"/>
    <dgm:cxn modelId="{B3A1C93E-8D7A-4BDE-91A8-DC109A75E2A1}" type="presOf" srcId="{48EFF3AD-0439-4A0F-BDC6-D9569ECB59F9}" destId="{809282B5-1952-4821-9ABA-10AA9361E9B5}" srcOrd="1" destOrd="0" presId="urn:microsoft.com/office/officeart/2009/3/layout/HorizontalOrganizationChart"/>
    <dgm:cxn modelId="{4C54299B-FF74-4710-8B67-35C1FE2073FB}" type="presOf" srcId="{926408BF-D699-4ECF-94CC-78A84FE1E260}" destId="{7D464C17-BECC-43CA-B5DC-CE1CFD9032AA}" srcOrd="0" destOrd="0" presId="urn:microsoft.com/office/officeart/2009/3/layout/HorizontalOrganizationChart"/>
    <dgm:cxn modelId="{50349329-A9CD-4DE4-847E-C8773D9E03FC}" type="presOf" srcId="{95BA6870-5A5F-4596-8158-097330ADEEE3}" destId="{3BEF4D1A-B814-4F2E-AA1A-1261140FBDB6}" srcOrd="0" destOrd="0" presId="urn:microsoft.com/office/officeart/2009/3/layout/HorizontalOrganizationChart"/>
    <dgm:cxn modelId="{B92BC4C9-076B-4232-B19D-1F33EB0BA91C}" type="presOf" srcId="{E4417304-4CE5-48E2-BDB9-58A33E954990}" destId="{9107A468-3E6F-420D-9C3F-7CDDFCE34431}" srcOrd="0" destOrd="0" presId="urn:microsoft.com/office/officeart/2009/3/layout/HorizontalOrganizationChart"/>
    <dgm:cxn modelId="{355BDD8A-02AD-43E1-8C8B-6831D6ED5DA8}" type="presOf" srcId="{51BB19B6-36FA-415B-9334-D595F5852D18}" destId="{ABFB578A-BB68-4C1B-B64C-8EC945A5232F}" srcOrd="0" destOrd="0" presId="urn:microsoft.com/office/officeart/2009/3/layout/HorizontalOrganizationChart"/>
    <dgm:cxn modelId="{26F6E226-9126-41AD-A851-568A3E32ADCB}" type="presOf" srcId="{2B834EE1-FC13-462C-B84F-816D32F8C9D1}" destId="{78C59CB7-8650-427D-8A31-55B5A663E40B}" srcOrd="1" destOrd="0" presId="urn:microsoft.com/office/officeart/2009/3/layout/HorizontalOrganizationChart"/>
    <dgm:cxn modelId="{290F9567-3FAA-47CF-BB79-59BFC294CAB3}" type="presOf" srcId="{916386BE-4600-46D6-982A-87B54AA8E3BF}" destId="{5C6CC122-6C17-411B-919B-AF421798D42A}" srcOrd="0" destOrd="0" presId="urn:microsoft.com/office/officeart/2009/3/layout/HorizontalOrganizationChart"/>
    <dgm:cxn modelId="{8DF4CB0E-9594-464F-8311-646E8B4FB13E}" type="presOf" srcId="{5725CC59-8EED-4A0F-A05C-9B6D25380A7E}" destId="{270AFBF2-3804-4E2C-8578-38B9CBBF5C2F}" srcOrd="0" destOrd="0" presId="urn:microsoft.com/office/officeart/2009/3/layout/HorizontalOrganizationChart"/>
    <dgm:cxn modelId="{FE23FD93-5899-42DB-AA66-6BFBDE092ED3}" srcId="{926408BF-D699-4ECF-94CC-78A84FE1E260}" destId="{5725CC59-8EED-4A0F-A05C-9B6D25380A7E}" srcOrd="0" destOrd="0" parTransId="{51BB19B6-36FA-415B-9334-D595F5852D18}" sibTransId="{67C1A628-9289-4861-BFFD-7594D1B3DF2D}"/>
    <dgm:cxn modelId="{CA176C2C-683F-494C-AFC8-6966AFDC1AB7}" srcId="{926408BF-D699-4ECF-94CC-78A84FE1E260}" destId="{48EFF3AD-0439-4A0F-BDC6-D9569ECB59F9}" srcOrd="3" destOrd="0" parTransId="{996E16DF-1D1B-4443-85DD-58625EE0B15B}" sibTransId="{8B329070-C428-40EB-9A43-8C7DA057D016}"/>
    <dgm:cxn modelId="{5F6B6161-1858-4BBF-BFD5-2C42E1AF9028}" type="presOf" srcId="{E4417304-4CE5-48E2-BDB9-58A33E954990}" destId="{A75E751D-DC81-4887-B7AD-4DD08019448B}" srcOrd="1" destOrd="0" presId="urn:microsoft.com/office/officeart/2009/3/layout/HorizontalOrganizationChart"/>
    <dgm:cxn modelId="{1E025F82-1C3D-42C6-8CE4-43FB8DEBB6FF}" srcId="{926408BF-D699-4ECF-94CC-78A84FE1E260}" destId="{2B834EE1-FC13-462C-B84F-816D32F8C9D1}" srcOrd="2" destOrd="0" parTransId="{390151D9-F434-47A3-80DA-069606BE77F1}" sibTransId="{826774F7-199A-46C3-A031-ACCD0907151F}"/>
    <dgm:cxn modelId="{0E9642CB-0477-4C09-B5D5-07568E5437B7}" type="presOf" srcId="{5B08DFFA-8653-4493-8892-4ECD8130C03D}" destId="{EAAF0616-63E5-4A60-9E6B-41F55E8D786A}" srcOrd="0" destOrd="0" presId="urn:microsoft.com/office/officeart/2009/3/layout/HorizontalOrganizationChart"/>
    <dgm:cxn modelId="{D2858B25-007D-4D02-8CC1-748B9862C56E}" type="presOf" srcId="{5B08DFFA-8653-4493-8892-4ECD8130C03D}" destId="{E453BB40-E370-4A7B-A65C-60C7933237CD}" srcOrd="1" destOrd="0" presId="urn:microsoft.com/office/officeart/2009/3/layout/HorizontalOrganizationChart"/>
    <dgm:cxn modelId="{88181C7D-9EF7-4AF5-B0B6-DEB96DD6324C}" srcId="{ACA565F5-6F3C-4241-A1E8-BE387D988F55}" destId="{926408BF-D699-4ECF-94CC-78A84FE1E260}" srcOrd="0" destOrd="0" parTransId="{45DF6077-60D1-4A64-8267-AA7FB98DB5EE}" sibTransId="{DF5292C4-5AFC-47AD-A883-9F3742819E85}"/>
    <dgm:cxn modelId="{87598D7E-5C8F-4CE7-B666-242990CBE2AC}" type="presOf" srcId="{2B834EE1-FC13-462C-B84F-816D32F8C9D1}" destId="{3E060E6E-F46A-4FC0-BF0E-C45EC2079FC7}" srcOrd="0" destOrd="0" presId="urn:microsoft.com/office/officeart/2009/3/layout/HorizontalOrganizationChart"/>
    <dgm:cxn modelId="{38F5A170-9565-4A2B-ABF6-EFB99137E104}" type="presOf" srcId="{2FCDD5C5-0147-4CE1-9816-4D249BB52DDE}" destId="{5F3EABCC-996E-46AD-BC22-D0BA3E119937}" srcOrd="0" destOrd="0" presId="urn:microsoft.com/office/officeart/2009/3/layout/HorizontalOrganizationChart"/>
    <dgm:cxn modelId="{D15C7688-0CA5-416E-9E3B-991104C17E1E}" type="presOf" srcId="{5725CC59-8EED-4A0F-A05C-9B6D25380A7E}" destId="{1E51D532-126C-4C38-996C-DB27E2D7B017}" srcOrd="1" destOrd="0" presId="urn:microsoft.com/office/officeart/2009/3/layout/HorizontalOrganizationChart"/>
    <dgm:cxn modelId="{9EDF3FD0-D27C-4011-8AEF-AC68FA6699A0}" srcId="{916386BE-4600-46D6-982A-87B54AA8E3BF}" destId="{A7BAFD71-28EA-41EA-9EE2-A0E25723EEB8}" srcOrd="0" destOrd="0" parTransId="{2FCDD5C5-0147-4CE1-9816-4D249BB52DDE}" sibTransId="{B138BB6E-39E7-4A9F-8283-925BD5946F17}"/>
    <dgm:cxn modelId="{4B8E24FD-81B7-469A-8442-D0734F5EA628}" type="presOf" srcId="{48EFF3AD-0439-4A0F-BDC6-D9569ECB59F9}" destId="{AE9C5049-5F30-4AC2-8F2E-2A6A1AED9E58}" srcOrd="0" destOrd="0" presId="urn:microsoft.com/office/officeart/2009/3/layout/HorizontalOrganizationChart"/>
    <dgm:cxn modelId="{AF676ADA-B8D9-4E4B-AFBC-EE6D35375E98}" type="presOf" srcId="{390151D9-F434-47A3-80DA-069606BE77F1}" destId="{C05F1FC4-A5C4-42D1-8A15-74937730CAE3}" srcOrd="0" destOrd="0" presId="urn:microsoft.com/office/officeart/2009/3/layout/HorizontalOrganizationChart"/>
    <dgm:cxn modelId="{70C9FCBC-024F-4E11-B892-368DA9050820}" type="presOf" srcId="{A7BAFD71-28EA-41EA-9EE2-A0E25723EEB8}" destId="{7E76DC0C-044F-4DFE-90D5-6C4C500D0DE9}" srcOrd="1" destOrd="0" presId="urn:microsoft.com/office/officeart/2009/3/layout/HorizontalOrganizationChart"/>
    <dgm:cxn modelId="{CE666D2A-0EEB-49F4-8D3A-5FF35A9AD8D5}" srcId="{916386BE-4600-46D6-982A-87B54AA8E3BF}" destId="{5B08DFFA-8653-4493-8892-4ECD8130C03D}" srcOrd="1" destOrd="0" parTransId="{95BA6870-5A5F-4596-8158-097330ADEEE3}" sibTransId="{137CD81E-878D-48D0-8A9C-89E9D5D0CEEA}"/>
    <dgm:cxn modelId="{5784EF9A-CF51-4EA0-A33E-4D3325933CF4}" type="presOf" srcId="{ACA565F5-6F3C-4241-A1E8-BE387D988F55}" destId="{05B1097E-173C-4A27-8875-016F128A78C9}" srcOrd="0" destOrd="0" presId="urn:microsoft.com/office/officeart/2009/3/layout/HorizontalOrganizationChart"/>
    <dgm:cxn modelId="{2DE68874-68A7-4C96-9A77-8C11C3AEAE3B}" srcId="{5725CC59-8EED-4A0F-A05C-9B6D25380A7E}" destId="{E4417304-4CE5-48E2-BDB9-58A33E954990}" srcOrd="0" destOrd="0" parTransId="{9C032409-FA7F-4D1C-A850-3EFFE2739EC9}" sibTransId="{F68B1752-C4C4-4615-9F0B-2C56ED2FBCDE}"/>
    <dgm:cxn modelId="{6660BDD8-4B58-4E5C-8604-54AF9E2A21C1}" srcId="{926408BF-D699-4ECF-94CC-78A84FE1E260}" destId="{916386BE-4600-46D6-982A-87B54AA8E3BF}" srcOrd="1" destOrd="0" parTransId="{DBFAE9E9-E682-41D4-85F5-134E93C643B3}" sibTransId="{500524EF-0E8F-40AE-9EF4-BF64528E3CDB}"/>
    <dgm:cxn modelId="{DC0DDD1B-1F0B-4172-AF0B-157F3D41E49B}" type="presOf" srcId="{A7BAFD71-28EA-41EA-9EE2-A0E25723EEB8}" destId="{482A49EA-0CF3-40AE-B0A2-2E210E04C84E}" srcOrd="0" destOrd="0" presId="urn:microsoft.com/office/officeart/2009/3/layout/HorizontalOrganizationChart"/>
    <dgm:cxn modelId="{46858700-8175-470E-ABCC-F8278A25EDCE}" type="presOf" srcId="{DBFAE9E9-E682-41D4-85F5-134E93C643B3}" destId="{6083BC3B-F06E-414C-87BC-AC741EA4C4F5}" srcOrd="0" destOrd="0" presId="urn:microsoft.com/office/officeart/2009/3/layout/HorizontalOrganizationChart"/>
    <dgm:cxn modelId="{CD357179-1021-49B7-8848-6ACD8D1EBB6B}" type="presParOf" srcId="{05B1097E-173C-4A27-8875-016F128A78C9}" destId="{E08633FF-B20F-44E6-A7AF-95878E5BD5C4}" srcOrd="0" destOrd="0" presId="urn:microsoft.com/office/officeart/2009/3/layout/HorizontalOrganizationChart"/>
    <dgm:cxn modelId="{AC7DBF17-28D2-4AD6-896E-0E99096ECB82}" type="presParOf" srcId="{E08633FF-B20F-44E6-A7AF-95878E5BD5C4}" destId="{6A11A62D-8B7D-41AC-A1CD-541459979036}" srcOrd="0" destOrd="0" presId="urn:microsoft.com/office/officeart/2009/3/layout/HorizontalOrganizationChart"/>
    <dgm:cxn modelId="{0B47F1A9-CFC7-46F8-897F-540F8BB1831E}" type="presParOf" srcId="{6A11A62D-8B7D-41AC-A1CD-541459979036}" destId="{7D464C17-BECC-43CA-B5DC-CE1CFD9032AA}" srcOrd="0" destOrd="0" presId="urn:microsoft.com/office/officeart/2009/3/layout/HorizontalOrganizationChart"/>
    <dgm:cxn modelId="{413F0963-8A66-46B4-AA59-198E9A5B345C}" type="presParOf" srcId="{6A11A62D-8B7D-41AC-A1CD-541459979036}" destId="{3A9A007C-6CCF-49AC-97EF-484D6B94ECFF}" srcOrd="1" destOrd="0" presId="urn:microsoft.com/office/officeart/2009/3/layout/HorizontalOrganizationChart"/>
    <dgm:cxn modelId="{6031259C-725C-47BF-A01C-26F9A80B4DE5}" type="presParOf" srcId="{E08633FF-B20F-44E6-A7AF-95878E5BD5C4}" destId="{11709523-35D9-4294-B7A3-C40503A8D1AE}" srcOrd="1" destOrd="0" presId="urn:microsoft.com/office/officeart/2009/3/layout/HorizontalOrganizationChart"/>
    <dgm:cxn modelId="{1C262ECE-794C-4970-8EC0-59C42C79AE84}" type="presParOf" srcId="{11709523-35D9-4294-B7A3-C40503A8D1AE}" destId="{ABFB578A-BB68-4C1B-B64C-8EC945A5232F}" srcOrd="0" destOrd="0" presId="urn:microsoft.com/office/officeart/2009/3/layout/HorizontalOrganizationChart"/>
    <dgm:cxn modelId="{171B466D-70E3-430D-89E7-318EB500A82A}" type="presParOf" srcId="{11709523-35D9-4294-B7A3-C40503A8D1AE}" destId="{8E7A33A5-3DB1-491D-A929-6E27ACE25C12}" srcOrd="1" destOrd="0" presId="urn:microsoft.com/office/officeart/2009/3/layout/HorizontalOrganizationChart"/>
    <dgm:cxn modelId="{8E5FDE62-3D3D-41A1-91EB-1A85700DA485}" type="presParOf" srcId="{8E7A33A5-3DB1-491D-A929-6E27ACE25C12}" destId="{A63F8B63-5940-4AEC-81BC-F6E45FE15D60}" srcOrd="0" destOrd="0" presId="urn:microsoft.com/office/officeart/2009/3/layout/HorizontalOrganizationChart"/>
    <dgm:cxn modelId="{4D87B8D4-08E2-4121-B78A-C82DCFB4E00A}" type="presParOf" srcId="{A63F8B63-5940-4AEC-81BC-F6E45FE15D60}" destId="{270AFBF2-3804-4E2C-8578-38B9CBBF5C2F}" srcOrd="0" destOrd="0" presId="urn:microsoft.com/office/officeart/2009/3/layout/HorizontalOrganizationChart"/>
    <dgm:cxn modelId="{A5AE07F5-B7E9-44B9-AE98-34C61FB031F1}" type="presParOf" srcId="{A63F8B63-5940-4AEC-81BC-F6E45FE15D60}" destId="{1E51D532-126C-4C38-996C-DB27E2D7B017}" srcOrd="1" destOrd="0" presId="urn:microsoft.com/office/officeart/2009/3/layout/HorizontalOrganizationChart"/>
    <dgm:cxn modelId="{6DBE218B-EBE6-4287-9927-09F026A20A54}" type="presParOf" srcId="{8E7A33A5-3DB1-491D-A929-6E27ACE25C12}" destId="{BC94BBF2-FB53-49CE-8949-1C760885EA3A}" srcOrd="1" destOrd="0" presId="urn:microsoft.com/office/officeart/2009/3/layout/HorizontalOrganizationChart"/>
    <dgm:cxn modelId="{1735064B-9340-45D5-B2CA-844030BEADAB}" type="presParOf" srcId="{BC94BBF2-FB53-49CE-8949-1C760885EA3A}" destId="{186D0073-E66E-48A1-87BD-861F5FABE414}" srcOrd="0" destOrd="0" presId="urn:microsoft.com/office/officeart/2009/3/layout/HorizontalOrganizationChart"/>
    <dgm:cxn modelId="{12123DB3-18EC-4CDD-8FFC-290B8EAA6F34}" type="presParOf" srcId="{BC94BBF2-FB53-49CE-8949-1C760885EA3A}" destId="{B35DDD7E-E444-4281-85DB-6D03D0506D5E}" srcOrd="1" destOrd="0" presId="urn:microsoft.com/office/officeart/2009/3/layout/HorizontalOrganizationChart"/>
    <dgm:cxn modelId="{3B86CADA-17F2-4F15-8FBB-0B5C4021BE9E}" type="presParOf" srcId="{B35DDD7E-E444-4281-85DB-6D03D0506D5E}" destId="{38354837-2B34-4C91-9ABD-2973C7D0ECEE}" srcOrd="0" destOrd="0" presId="urn:microsoft.com/office/officeart/2009/3/layout/HorizontalOrganizationChart"/>
    <dgm:cxn modelId="{11FA0147-D29C-462D-BAB8-8791D6F02A2C}" type="presParOf" srcId="{38354837-2B34-4C91-9ABD-2973C7D0ECEE}" destId="{9107A468-3E6F-420D-9C3F-7CDDFCE34431}" srcOrd="0" destOrd="0" presId="urn:microsoft.com/office/officeart/2009/3/layout/HorizontalOrganizationChart"/>
    <dgm:cxn modelId="{3C6399C5-7C83-4210-B42B-D65E97B61361}" type="presParOf" srcId="{38354837-2B34-4C91-9ABD-2973C7D0ECEE}" destId="{A75E751D-DC81-4887-B7AD-4DD08019448B}" srcOrd="1" destOrd="0" presId="urn:microsoft.com/office/officeart/2009/3/layout/HorizontalOrganizationChart"/>
    <dgm:cxn modelId="{C9BCE458-0141-4245-B757-FC0DE9157B5C}" type="presParOf" srcId="{B35DDD7E-E444-4281-85DB-6D03D0506D5E}" destId="{F8AF8C05-584D-4BF0-AC17-A473557DBE37}" srcOrd="1" destOrd="0" presId="urn:microsoft.com/office/officeart/2009/3/layout/HorizontalOrganizationChart"/>
    <dgm:cxn modelId="{58118C2C-BDB3-4375-BF81-8616513006B1}" type="presParOf" srcId="{B35DDD7E-E444-4281-85DB-6D03D0506D5E}" destId="{EB50FCE9-1A87-476C-BA36-97DF1392F5D8}" srcOrd="2" destOrd="0" presId="urn:microsoft.com/office/officeart/2009/3/layout/HorizontalOrganizationChart"/>
    <dgm:cxn modelId="{CF2A9037-D61F-473C-A62D-395AF5DF9DCD}" type="presParOf" srcId="{8E7A33A5-3DB1-491D-A929-6E27ACE25C12}" destId="{CECB76FD-B87F-4E48-9997-AB621CE501D4}" srcOrd="2" destOrd="0" presId="urn:microsoft.com/office/officeart/2009/3/layout/HorizontalOrganizationChart"/>
    <dgm:cxn modelId="{67A4205B-609D-4BE8-A520-7BE43E5D4792}" type="presParOf" srcId="{11709523-35D9-4294-B7A3-C40503A8D1AE}" destId="{6083BC3B-F06E-414C-87BC-AC741EA4C4F5}" srcOrd="2" destOrd="0" presId="urn:microsoft.com/office/officeart/2009/3/layout/HorizontalOrganizationChart"/>
    <dgm:cxn modelId="{457D95DB-7E34-40CE-B4C1-C11B045803CA}" type="presParOf" srcId="{11709523-35D9-4294-B7A3-C40503A8D1AE}" destId="{A8F6AD79-144E-4407-A382-6D7815DB4984}" srcOrd="3" destOrd="0" presId="urn:microsoft.com/office/officeart/2009/3/layout/HorizontalOrganizationChart"/>
    <dgm:cxn modelId="{BA1B167E-EF6C-4D86-BA57-8739CE1B1AB8}" type="presParOf" srcId="{A8F6AD79-144E-4407-A382-6D7815DB4984}" destId="{90B634A2-A971-4564-9BFE-98DD45067F96}" srcOrd="0" destOrd="0" presId="urn:microsoft.com/office/officeart/2009/3/layout/HorizontalOrganizationChart"/>
    <dgm:cxn modelId="{54FCB606-9EA5-49B7-81FD-29D4DC60343A}" type="presParOf" srcId="{90B634A2-A971-4564-9BFE-98DD45067F96}" destId="{5C6CC122-6C17-411B-919B-AF421798D42A}" srcOrd="0" destOrd="0" presId="urn:microsoft.com/office/officeart/2009/3/layout/HorizontalOrganizationChart"/>
    <dgm:cxn modelId="{D64369B0-465E-41D1-8B0E-DA47F4FA48C0}" type="presParOf" srcId="{90B634A2-A971-4564-9BFE-98DD45067F96}" destId="{66DC9EFA-88CD-4905-B7CD-2B61A85381F7}" srcOrd="1" destOrd="0" presId="urn:microsoft.com/office/officeart/2009/3/layout/HorizontalOrganizationChart"/>
    <dgm:cxn modelId="{9B7B35AB-50C9-49D0-B8D6-3957F91C7FBC}" type="presParOf" srcId="{A8F6AD79-144E-4407-A382-6D7815DB4984}" destId="{DA030AA7-094A-4551-BF49-21D09E786156}" srcOrd="1" destOrd="0" presId="urn:microsoft.com/office/officeart/2009/3/layout/HorizontalOrganizationChart"/>
    <dgm:cxn modelId="{077E9263-2A58-4F98-A27E-CE3CD0515B6B}" type="presParOf" srcId="{DA030AA7-094A-4551-BF49-21D09E786156}" destId="{5F3EABCC-996E-46AD-BC22-D0BA3E119937}" srcOrd="0" destOrd="0" presId="urn:microsoft.com/office/officeart/2009/3/layout/HorizontalOrganizationChart"/>
    <dgm:cxn modelId="{ADBD6CC5-7A7A-4C1B-85A4-CE3494849C6E}" type="presParOf" srcId="{DA030AA7-094A-4551-BF49-21D09E786156}" destId="{B0032B56-370D-4EF3-8E7D-81E7959EDB6C}" srcOrd="1" destOrd="0" presId="urn:microsoft.com/office/officeart/2009/3/layout/HorizontalOrganizationChart"/>
    <dgm:cxn modelId="{91ECB20F-9BF5-4EE4-8123-E6F597C6C3F0}" type="presParOf" srcId="{B0032B56-370D-4EF3-8E7D-81E7959EDB6C}" destId="{09B624BB-5025-4E3D-AFDD-0F669D7F8D14}" srcOrd="0" destOrd="0" presId="urn:microsoft.com/office/officeart/2009/3/layout/HorizontalOrganizationChart"/>
    <dgm:cxn modelId="{80C29782-5931-4DE2-AE69-C53F92DF8ED8}" type="presParOf" srcId="{09B624BB-5025-4E3D-AFDD-0F669D7F8D14}" destId="{482A49EA-0CF3-40AE-B0A2-2E210E04C84E}" srcOrd="0" destOrd="0" presId="urn:microsoft.com/office/officeart/2009/3/layout/HorizontalOrganizationChart"/>
    <dgm:cxn modelId="{33376F37-AE93-4DFC-B01A-3766507C8771}" type="presParOf" srcId="{09B624BB-5025-4E3D-AFDD-0F669D7F8D14}" destId="{7E76DC0C-044F-4DFE-90D5-6C4C500D0DE9}" srcOrd="1" destOrd="0" presId="urn:microsoft.com/office/officeart/2009/3/layout/HorizontalOrganizationChart"/>
    <dgm:cxn modelId="{7F0160A3-27D7-4183-A3E9-61A89884239F}" type="presParOf" srcId="{B0032B56-370D-4EF3-8E7D-81E7959EDB6C}" destId="{14644488-FC77-4D33-8EC0-5BFD5E5AB3FF}" srcOrd="1" destOrd="0" presId="urn:microsoft.com/office/officeart/2009/3/layout/HorizontalOrganizationChart"/>
    <dgm:cxn modelId="{513EAFED-5171-4771-8CDE-B95E900B51B9}" type="presParOf" srcId="{B0032B56-370D-4EF3-8E7D-81E7959EDB6C}" destId="{8FC88093-1BCF-424F-936C-C1B003335105}" srcOrd="2" destOrd="0" presId="urn:microsoft.com/office/officeart/2009/3/layout/HorizontalOrganizationChart"/>
    <dgm:cxn modelId="{46F9C67A-8289-41BA-86BE-2BEFC7A870AE}" type="presParOf" srcId="{DA030AA7-094A-4551-BF49-21D09E786156}" destId="{3BEF4D1A-B814-4F2E-AA1A-1261140FBDB6}" srcOrd="2" destOrd="0" presId="urn:microsoft.com/office/officeart/2009/3/layout/HorizontalOrganizationChart"/>
    <dgm:cxn modelId="{FD398BF9-9CD6-47CF-B6AE-7292E4CBC44C}" type="presParOf" srcId="{DA030AA7-094A-4551-BF49-21D09E786156}" destId="{BEB3E1AC-7EFD-4BAE-8F25-C628B8920096}" srcOrd="3" destOrd="0" presId="urn:microsoft.com/office/officeart/2009/3/layout/HorizontalOrganizationChart"/>
    <dgm:cxn modelId="{2EE4CCCE-4EEB-4204-9051-E0707FBB8D6E}" type="presParOf" srcId="{BEB3E1AC-7EFD-4BAE-8F25-C628B8920096}" destId="{9FCD8AD6-9170-45E2-9572-8BDFDEE52E5E}" srcOrd="0" destOrd="0" presId="urn:microsoft.com/office/officeart/2009/3/layout/HorizontalOrganizationChart"/>
    <dgm:cxn modelId="{1D633D5B-A9B3-44D3-B833-C2178AEE2CAC}" type="presParOf" srcId="{9FCD8AD6-9170-45E2-9572-8BDFDEE52E5E}" destId="{EAAF0616-63E5-4A60-9E6B-41F55E8D786A}" srcOrd="0" destOrd="0" presId="urn:microsoft.com/office/officeart/2009/3/layout/HorizontalOrganizationChart"/>
    <dgm:cxn modelId="{F16FB5E4-085A-412F-81B0-D518A38590A4}" type="presParOf" srcId="{9FCD8AD6-9170-45E2-9572-8BDFDEE52E5E}" destId="{E453BB40-E370-4A7B-A65C-60C7933237CD}" srcOrd="1" destOrd="0" presId="urn:microsoft.com/office/officeart/2009/3/layout/HorizontalOrganizationChart"/>
    <dgm:cxn modelId="{730D2C2D-98EC-4315-B0C6-7CF5CB99DDB9}" type="presParOf" srcId="{BEB3E1AC-7EFD-4BAE-8F25-C628B8920096}" destId="{F0A59198-7C6B-42CA-BF13-851FE110BE8E}" srcOrd="1" destOrd="0" presId="urn:microsoft.com/office/officeart/2009/3/layout/HorizontalOrganizationChart"/>
    <dgm:cxn modelId="{CC509F77-3A70-496F-982D-15AEA5491029}" type="presParOf" srcId="{BEB3E1AC-7EFD-4BAE-8F25-C628B8920096}" destId="{7D856077-4BEB-4963-9196-F7EF4622BDAF}" srcOrd="2" destOrd="0" presId="urn:microsoft.com/office/officeart/2009/3/layout/HorizontalOrganizationChart"/>
    <dgm:cxn modelId="{A54CE970-9BE8-4446-B8F6-2B50914ECF63}" type="presParOf" srcId="{A8F6AD79-144E-4407-A382-6D7815DB4984}" destId="{C94504C6-104B-4360-BA6A-0291414581B7}" srcOrd="2" destOrd="0" presId="urn:microsoft.com/office/officeart/2009/3/layout/HorizontalOrganizationChart"/>
    <dgm:cxn modelId="{F02298AF-A4F9-454D-8CDC-20FBF9439FEF}" type="presParOf" srcId="{11709523-35D9-4294-B7A3-C40503A8D1AE}" destId="{C05F1FC4-A5C4-42D1-8A15-74937730CAE3}" srcOrd="4" destOrd="0" presId="urn:microsoft.com/office/officeart/2009/3/layout/HorizontalOrganizationChart"/>
    <dgm:cxn modelId="{52754EC3-917F-4487-B699-AD83C083A369}" type="presParOf" srcId="{11709523-35D9-4294-B7A3-C40503A8D1AE}" destId="{0008C034-18EF-47F0-BFDF-401D46F803A4}" srcOrd="5" destOrd="0" presId="urn:microsoft.com/office/officeart/2009/3/layout/HorizontalOrganizationChart"/>
    <dgm:cxn modelId="{026934B9-5F11-4644-8C91-A5F03BDC54CD}" type="presParOf" srcId="{0008C034-18EF-47F0-BFDF-401D46F803A4}" destId="{89FD980F-CEF5-4139-A1FB-FB1A5914A641}" srcOrd="0" destOrd="0" presId="urn:microsoft.com/office/officeart/2009/3/layout/HorizontalOrganizationChart"/>
    <dgm:cxn modelId="{AE23ADE8-A0EC-4AA0-83F4-A5C5804CFFE8}" type="presParOf" srcId="{89FD980F-CEF5-4139-A1FB-FB1A5914A641}" destId="{3E060E6E-F46A-4FC0-BF0E-C45EC2079FC7}" srcOrd="0" destOrd="0" presId="urn:microsoft.com/office/officeart/2009/3/layout/HorizontalOrganizationChart"/>
    <dgm:cxn modelId="{4C72FC40-C6DF-4147-B07F-4C8FFD8C61A3}" type="presParOf" srcId="{89FD980F-CEF5-4139-A1FB-FB1A5914A641}" destId="{78C59CB7-8650-427D-8A31-55B5A663E40B}" srcOrd="1" destOrd="0" presId="urn:microsoft.com/office/officeart/2009/3/layout/HorizontalOrganizationChart"/>
    <dgm:cxn modelId="{744FFAA9-2DD3-4780-8DD1-63DE263F06FB}" type="presParOf" srcId="{0008C034-18EF-47F0-BFDF-401D46F803A4}" destId="{39C761EB-798E-4286-B154-E0437166BBDC}" srcOrd="1" destOrd="0" presId="urn:microsoft.com/office/officeart/2009/3/layout/HorizontalOrganizationChart"/>
    <dgm:cxn modelId="{52916F65-A5EC-46BF-B953-7825790C44E8}" type="presParOf" srcId="{0008C034-18EF-47F0-BFDF-401D46F803A4}" destId="{F9D564A7-4B63-4852-911F-1F2654687217}" srcOrd="2" destOrd="0" presId="urn:microsoft.com/office/officeart/2009/3/layout/HorizontalOrganizationChart"/>
    <dgm:cxn modelId="{082B2763-A8C1-4CFC-A5AE-68132A1E4777}" type="presParOf" srcId="{11709523-35D9-4294-B7A3-C40503A8D1AE}" destId="{54F899D7-246A-42D0-98E8-7817AA36FA4A}" srcOrd="6" destOrd="0" presId="urn:microsoft.com/office/officeart/2009/3/layout/HorizontalOrganizationChart"/>
    <dgm:cxn modelId="{F7567FF2-7BED-41C5-810D-929CF159F105}" type="presParOf" srcId="{11709523-35D9-4294-B7A3-C40503A8D1AE}" destId="{638FB90D-1980-4913-BAE3-7A51910E17E0}" srcOrd="7" destOrd="0" presId="urn:microsoft.com/office/officeart/2009/3/layout/HorizontalOrganizationChart"/>
    <dgm:cxn modelId="{C0AFABFB-5C1D-40C4-B58F-FA7480929DDC}" type="presParOf" srcId="{638FB90D-1980-4913-BAE3-7A51910E17E0}" destId="{8955DB62-6790-4FF1-9B22-8674BB625295}" srcOrd="0" destOrd="0" presId="urn:microsoft.com/office/officeart/2009/3/layout/HorizontalOrganizationChart"/>
    <dgm:cxn modelId="{FF74B0D8-0225-45A8-AFE0-3646A920BEAC}" type="presParOf" srcId="{8955DB62-6790-4FF1-9B22-8674BB625295}" destId="{AE9C5049-5F30-4AC2-8F2E-2A6A1AED9E58}" srcOrd="0" destOrd="0" presId="urn:microsoft.com/office/officeart/2009/3/layout/HorizontalOrganizationChart"/>
    <dgm:cxn modelId="{5B4B1B42-FAA1-48EC-BD93-E372673DA7E9}" type="presParOf" srcId="{8955DB62-6790-4FF1-9B22-8674BB625295}" destId="{809282B5-1952-4821-9ABA-10AA9361E9B5}" srcOrd="1" destOrd="0" presId="urn:microsoft.com/office/officeart/2009/3/layout/HorizontalOrganizationChart"/>
    <dgm:cxn modelId="{A81CF141-D4CB-48A9-AFE7-1DD8E6CF0769}" type="presParOf" srcId="{638FB90D-1980-4913-BAE3-7A51910E17E0}" destId="{C29BE48B-4BD8-401A-8AA2-C50E5457F25B}" srcOrd="1" destOrd="0" presId="urn:microsoft.com/office/officeart/2009/3/layout/HorizontalOrganizationChart"/>
    <dgm:cxn modelId="{13127CB9-3015-40F5-A736-0E479BCA70E7}" type="presParOf" srcId="{638FB90D-1980-4913-BAE3-7A51910E17E0}" destId="{0A5607E6-BEE9-4577-86CF-7EF5393B0DC6}" srcOrd="2" destOrd="0" presId="urn:microsoft.com/office/officeart/2009/3/layout/HorizontalOrganizationChart"/>
    <dgm:cxn modelId="{CD6BC4D7-A849-48EF-AEDA-8511EC0123E6}" type="presParOf" srcId="{E08633FF-B20F-44E6-A7AF-95878E5BD5C4}" destId="{038EF031-8164-4D66-9B72-33965FEC5E0F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F899D7-246A-42D0-98E8-7817AA36FA4A}">
      <dsp:nvSpPr>
        <dsp:cNvPr id="0" name=""/>
        <dsp:cNvSpPr/>
      </dsp:nvSpPr>
      <dsp:spPr>
        <a:xfrm>
          <a:off x="1362786" y="936104"/>
          <a:ext cx="206837" cy="7782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3418" y="0"/>
              </a:lnTo>
              <a:lnTo>
                <a:pt x="103418" y="778227"/>
              </a:lnTo>
              <a:lnTo>
                <a:pt x="206837" y="7782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5F1FC4-A5C4-42D1-8A15-74937730CAE3}">
      <dsp:nvSpPr>
        <dsp:cNvPr id="0" name=""/>
        <dsp:cNvSpPr/>
      </dsp:nvSpPr>
      <dsp:spPr>
        <a:xfrm>
          <a:off x="1362786" y="936104"/>
          <a:ext cx="206837" cy="3335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3418" y="0"/>
              </a:lnTo>
              <a:lnTo>
                <a:pt x="103418" y="333526"/>
              </a:lnTo>
              <a:lnTo>
                <a:pt x="206837" y="3335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EF4D1A-B814-4F2E-AA1A-1261140FBDB6}">
      <dsp:nvSpPr>
        <dsp:cNvPr id="0" name=""/>
        <dsp:cNvSpPr/>
      </dsp:nvSpPr>
      <dsp:spPr>
        <a:xfrm>
          <a:off x="2603813" y="824928"/>
          <a:ext cx="206837" cy="2223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3418" y="0"/>
              </a:lnTo>
              <a:lnTo>
                <a:pt x="103418" y="222350"/>
              </a:lnTo>
              <a:lnTo>
                <a:pt x="206837" y="2223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3EABCC-996E-46AD-BC22-D0BA3E119937}">
      <dsp:nvSpPr>
        <dsp:cNvPr id="0" name=""/>
        <dsp:cNvSpPr/>
      </dsp:nvSpPr>
      <dsp:spPr>
        <a:xfrm>
          <a:off x="2603813" y="602577"/>
          <a:ext cx="206837" cy="222350"/>
        </a:xfrm>
        <a:custGeom>
          <a:avLst/>
          <a:gdLst/>
          <a:ahLst/>
          <a:cxnLst/>
          <a:rect l="0" t="0" r="0" b="0"/>
          <a:pathLst>
            <a:path>
              <a:moveTo>
                <a:pt x="0" y="222350"/>
              </a:moveTo>
              <a:lnTo>
                <a:pt x="103418" y="222350"/>
              </a:lnTo>
              <a:lnTo>
                <a:pt x="103418" y="0"/>
              </a:lnTo>
              <a:lnTo>
                <a:pt x="206837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83BC3B-F06E-414C-87BC-AC741EA4C4F5}">
      <dsp:nvSpPr>
        <dsp:cNvPr id="0" name=""/>
        <dsp:cNvSpPr/>
      </dsp:nvSpPr>
      <dsp:spPr>
        <a:xfrm>
          <a:off x="1362786" y="824928"/>
          <a:ext cx="206837" cy="111175"/>
        </a:xfrm>
        <a:custGeom>
          <a:avLst/>
          <a:gdLst/>
          <a:ahLst/>
          <a:cxnLst/>
          <a:rect l="0" t="0" r="0" b="0"/>
          <a:pathLst>
            <a:path>
              <a:moveTo>
                <a:pt x="0" y="111175"/>
              </a:moveTo>
              <a:lnTo>
                <a:pt x="103418" y="111175"/>
              </a:lnTo>
              <a:lnTo>
                <a:pt x="103418" y="0"/>
              </a:lnTo>
              <a:lnTo>
                <a:pt x="206837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6D0073-E66E-48A1-87BD-861F5FABE414}">
      <dsp:nvSpPr>
        <dsp:cNvPr id="0" name=""/>
        <dsp:cNvSpPr/>
      </dsp:nvSpPr>
      <dsp:spPr>
        <a:xfrm>
          <a:off x="2603813" y="112156"/>
          <a:ext cx="20683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06837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FB578A-BB68-4C1B-B64C-8EC945A5232F}">
      <dsp:nvSpPr>
        <dsp:cNvPr id="0" name=""/>
        <dsp:cNvSpPr/>
      </dsp:nvSpPr>
      <dsp:spPr>
        <a:xfrm>
          <a:off x="1362786" y="157876"/>
          <a:ext cx="206837" cy="778227"/>
        </a:xfrm>
        <a:custGeom>
          <a:avLst/>
          <a:gdLst/>
          <a:ahLst/>
          <a:cxnLst/>
          <a:rect l="0" t="0" r="0" b="0"/>
          <a:pathLst>
            <a:path>
              <a:moveTo>
                <a:pt x="0" y="778227"/>
              </a:moveTo>
              <a:lnTo>
                <a:pt x="103418" y="778227"/>
              </a:lnTo>
              <a:lnTo>
                <a:pt x="103418" y="0"/>
              </a:lnTo>
              <a:lnTo>
                <a:pt x="206837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464C17-BECC-43CA-B5DC-CE1CFD9032AA}">
      <dsp:nvSpPr>
        <dsp:cNvPr id="0" name=""/>
        <dsp:cNvSpPr/>
      </dsp:nvSpPr>
      <dsp:spPr>
        <a:xfrm>
          <a:off x="328597" y="778390"/>
          <a:ext cx="1034189" cy="31542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900" kern="1200" dirty="0" smtClean="0"/>
            <a:t>union</a:t>
          </a:r>
          <a:endParaRPr lang="zh-TW" altLang="en-US" sz="1900" kern="1200" dirty="0"/>
        </a:p>
      </dsp:txBody>
      <dsp:txXfrm>
        <a:off x="328597" y="778390"/>
        <a:ext cx="1034189" cy="315427"/>
      </dsp:txXfrm>
    </dsp:sp>
    <dsp:sp modelId="{270AFBF2-3804-4E2C-8578-38B9CBBF5C2F}">
      <dsp:nvSpPr>
        <dsp:cNvPr id="0" name=""/>
        <dsp:cNvSpPr/>
      </dsp:nvSpPr>
      <dsp:spPr>
        <a:xfrm>
          <a:off x="1569624" y="162"/>
          <a:ext cx="1034189" cy="31542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900" kern="1200" dirty="0" smtClean="0"/>
            <a:t>sports</a:t>
          </a:r>
          <a:endParaRPr lang="zh-TW" altLang="en-US" sz="1900" kern="1200" dirty="0"/>
        </a:p>
      </dsp:txBody>
      <dsp:txXfrm>
        <a:off x="1569624" y="162"/>
        <a:ext cx="1034189" cy="315427"/>
      </dsp:txXfrm>
    </dsp:sp>
    <dsp:sp modelId="{9107A468-3E6F-420D-9C3F-7CDDFCE34431}">
      <dsp:nvSpPr>
        <dsp:cNvPr id="0" name=""/>
        <dsp:cNvSpPr/>
      </dsp:nvSpPr>
      <dsp:spPr>
        <a:xfrm>
          <a:off x="2810651" y="162"/>
          <a:ext cx="1034189" cy="31542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900" kern="1200" dirty="0" smtClean="0"/>
            <a:t>Basketball</a:t>
          </a:r>
          <a:endParaRPr lang="zh-TW" altLang="en-US" sz="1900" kern="1200" dirty="0"/>
        </a:p>
      </dsp:txBody>
      <dsp:txXfrm>
        <a:off x="2810651" y="162"/>
        <a:ext cx="1034189" cy="315427"/>
      </dsp:txXfrm>
    </dsp:sp>
    <dsp:sp modelId="{5C6CC122-6C17-411B-919B-AF421798D42A}">
      <dsp:nvSpPr>
        <dsp:cNvPr id="0" name=""/>
        <dsp:cNvSpPr/>
      </dsp:nvSpPr>
      <dsp:spPr>
        <a:xfrm>
          <a:off x="1569624" y="667214"/>
          <a:ext cx="1034189" cy="31542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900" kern="1200" dirty="0" smtClean="0"/>
            <a:t>Music</a:t>
          </a:r>
          <a:endParaRPr lang="zh-TW" altLang="en-US" sz="1900" kern="1200" dirty="0"/>
        </a:p>
      </dsp:txBody>
      <dsp:txXfrm>
        <a:off x="1569624" y="667214"/>
        <a:ext cx="1034189" cy="315427"/>
      </dsp:txXfrm>
    </dsp:sp>
    <dsp:sp modelId="{482A49EA-0CF3-40AE-B0A2-2E210E04C84E}">
      <dsp:nvSpPr>
        <dsp:cNvPr id="0" name=""/>
        <dsp:cNvSpPr/>
      </dsp:nvSpPr>
      <dsp:spPr>
        <a:xfrm>
          <a:off x="2810651" y="444864"/>
          <a:ext cx="1034189" cy="31542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900" kern="1200" dirty="0" smtClean="0"/>
            <a:t>Oboe</a:t>
          </a:r>
          <a:endParaRPr lang="zh-TW" altLang="en-US" sz="1900" kern="1200" dirty="0"/>
        </a:p>
      </dsp:txBody>
      <dsp:txXfrm>
        <a:off x="2810651" y="444864"/>
        <a:ext cx="1034189" cy="315427"/>
      </dsp:txXfrm>
    </dsp:sp>
    <dsp:sp modelId="{EAAF0616-63E5-4A60-9E6B-41F55E8D786A}">
      <dsp:nvSpPr>
        <dsp:cNvPr id="0" name=""/>
        <dsp:cNvSpPr/>
      </dsp:nvSpPr>
      <dsp:spPr>
        <a:xfrm>
          <a:off x="2810651" y="889565"/>
          <a:ext cx="1034189" cy="31542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900" kern="1200" dirty="0" smtClean="0"/>
            <a:t>Flute</a:t>
          </a:r>
          <a:endParaRPr lang="zh-TW" altLang="en-US" sz="1900" kern="1200" dirty="0"/>
        </a:p>
      </dsp:txBody>
      <dsp:txXfrm>
        <a:off x="2810651" y="889565"/>
        <a:ext cx="1034189" cy="315427"/>
      </dsp:txXfrm>
    </dsp:sp>
    <dsp:sp modelId="{3E060E6E-F46A-4FC0-BF0E-C45EC2079FC7}">
      <dsp:nvSpPr>
        <dsp:cNvPr id="0" name=""/>
        <dsp:cNvSpPr/>
      </dsp:nvSpPr>
      <dsp:spPr>
        <a:xfrm>
          <a:off x="1569624" y="1111916"/>
          <a:ext cx="1034189" cy="31542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900" kern="1200" dirty="0" smtClean="0"/>
            <a:t>Chess</a:t>
          </a:r>
          <a:endParaRPr lang="zh-TW" altLang="en-US" sz="1900" kern="1200" dirty="0"/>
        </a:p>
      </dsp:txBody>
      <dsp:txXfrm>
        <a:off x="1569624" y="1111916"/>
        <a:ext cx="1034189" cy="315427"/>
      </dsp:txXfrm>
    </dsp:sp>
    <dsp:sp modelId="{AE9C5049-5F30-4AC2-8F2E-2A6A1AED9E58}">
      <dsp:nvSpPr>
        <dsp:cNvPr id="0" name=""/>
        <dsp:cNvSpPr/>
      </dsp:nvSpPr>
      <dsp:spPr>
        <a:xfrm>
          <a:off x="1569624" y="1556617"/>
          <a:ext cx="1034189" cy="31542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900" kern="1200" dirty="0" smtClean="0"/>
            <a:t>Art</a:t>
          </a:r>
          <a:endParaRPr lang="zh-TW" altLang="en-US" sz="1900" kern="1200" dirty="0"/>
        </a:p>
      </dsp:txBody>
      <dsp:txXfrm>
        <a:off x="1569624" y="1556617"/>
        <a:ext cx="1034189" cy="3154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395736-5E55-44AA-8314-B18F17AFB454}" type="datetimeFigureOut">
              <a:rPr lang="zh-TW" altLang="en-US" smtClean="0"/>
              <a:t>2015/9/17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5A5400-8722-452E-9429-E021DB95E78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9645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ProLog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ProLog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ProLog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ProLog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ProLog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ProLog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ProLog</a:t>
            </a:r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ProLog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ProLog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ProLog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ProLog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TW" smtClean="0"/>
              <a:t>ProLog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portableapps.com/apps/development/swi-prolog_portable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hyperlink" Target="http://www.cpp.edu/~jrfisher/www/prolog_tutorial/contents.html" TargetMode="External"/><Relationship Id="rId7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cpp.edu/~jrfisher/www/prolog_tutorial/2_19.html" TargetMode="External"/><Relationship Id="rId5" Type="http://schemas.openxmlformats.org/officeDocument/2006/relationships/hyperlink" Target="http://www.cpp.edu/~jrfisher/www/prolog_tutorial/2_11.html" TargetMode="External"/><Relationship Id="rId4" Type="http://schemas.openxmlformats.org/officeDocument/2006/relationships/hyperlink" Target="http://www.cpp.edu/~jrfisher/www/prolog_tutorial/2_17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ProLog</a:t>
            </a:r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</a:t>
            </a:fld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1547664" y="784771"/>
            <a:ext cx="65527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>
                <a:hlinkClick r:id="rId2"/>
              </a:rPr>
              <a:t>http</a:t>
            </a:r>
            <a:r>
              <a:rPr lang="en-US" altLang="zh-TW" dirty="0">
                <a:hlinkClick r:id="rId2"/>
              </a:rPr>
              <a:t>://</a:t>
            </a:r>
            <a:r>
              <a:rPr lang="en-US" altLang="zh-TW" dirty="0" smtClean="0">
                <a:hlinkClick r:id="rId2"/>
              </a:rPr>
              <a:t>portableapps.com/apps/development/swi-prolog_portable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395536" y="321747"/>
            <a:ext cx="32805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TW" sz="2400" dirty="0">
                <a:solidFill>
                  <a:srgbClr val="FF0000"/>
                </a:solidFill>
                <a:latin typeface="Verdana" pitchFamily="34" charset="0"/>
              </a:rPr>
              <a:t>SWI Prolog </a:t>
            </a:r>
            <a:r>
              <a:rPr lang="en-US" altLang="zh-TW" sz="2400" dirty="0">
                <a:solidFill>
                  <a:prstClr val="black"/>
                </a:solidFill>
                <a:latin typeface="Verdana" pitchFamily="34" charset="0"/>
              </a:rPr>
              <a:t>Portable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1852" y="1473158"/>
            <a:ext cx="302895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矩形 5"/>
          <p:cNvSpPr/>
          <p:nvPr/>
        </p:nvSpPr>
        <p:spPr>
          <a:xfrm>
            <a:off x="467544" y="2662608"/>
            <a:ext cx="3888432" cy="14773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zh-TW" dirty="0" smtClean="0"/>
              <a:t>2 </a:t>
            </a:r>
            <a:r>
              <a:rPr lang="en-US" altLang="zh-TW" dirty="0"/>
              <a:t>?- </a:t>
            </a:r>
            <a:r>
              <a:rPr lang="en-US" altLang="zh-TW" dirty="0">
                <a:solidFill>
                  <a:srgbClr val="FF0000"/>
                </a:solidFill>
              </a:rPr>
              <a:t>listing.</a:t>
            </a:r>
          </a:p>
          <a:p>
            <a:r>
              <a:rPr lang="pt-BR" altLang="zh-TW" dirty="0"/>
              <a:t>max([H],H).</a:t>
            </a:r>
          </a:p>
          <a:p>
            <a:r>
              <a:rPr lang="pt-BR" altLang="zh-TW" dirty="0"/>
              <a:t>max([H|T],H</a:t>
            </a:r>
            <a:r>
              <a:rPr lang="pt-BR" altLang="zh-TW" dirty="0" smtClean="0"/>
              <a:t>):-max(T,X),H</a:t>
            </a:r>
            <a:r>
              <a:rPr lang="pt-BR" altLang="zh-TW" dirty="0"/>
              <a:t>&gt;=X.</a:t>
            </a:r>
          </a:p>
          <a:p>
            <a:r>
              <a:rPr lang="pt-BR" altLang="zh-TW" dirty="0"/>
              <a:t>max([H|T],X</a:t>
            </a:r>
            <a:r>
              <a:rPr lang="pt-BR" altLang="zh-TW" dirty="0" smtClean="0"/>
              <a:t>):-max(T,X),H&lt;X</a:t>
            </a:r>
            <a:r>
              <a:rPr lang="pt-BR" altLang="zh-TW" dirty="0"/>
              <a:t>..</a:t>
            </a:r>
            <a:endParaRPr lang="pt-BR" altLang="zh-TW" dirty="0" smtClean="0"/>
          </a:p>
          <a:p>
            <a:r>
              <a:rPr lang="en-US" altLang="zh-TW" dirty="0" smtClean="0"/>
              <a:t>true</a:t>
            </a:r>
            <a:r>
              <a:rPr lang="en-US" altLang="zh-TW" dirty="0"/>
              <a:t>.</a:t>
            </a:r>
          </a:p>
        </p:txBody>
      </p:sp>
      <p:sp>
        <p:nvSpPr>
          <p:cNvPr id="7" name="矩形 6"/>
          <p:cNvSpPr/>
          <p:nvPr/>
        </p:nvSpPr>
        <p:spPr>
          <a:xfrm>
            <a:off x="467544" y="1494318"/>
            <a:ext cx="3888432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zh-TW" dirty="0">
                <a:solidFill>
                  <a:prstClr val="black"/>
                </a:solidFill>
              </a:rPr>
              <a:t>1 ?- </a:t>
            </a:r>
            <a:r>
              <a:rPr lang="en-US" altLang="zh-TW" dirty="0" smtClean="0">
                <a:solidFill>
                  <a:srgbClr val="FF0000"/>
                </a:solidFill>
              </a:rPr>
              <a:t>[p1].</a:t>
            </a:r>
            <a:endParaRPr lang="en-US" altLang="zh-TW" dirty="0">
              <a:solidFill>
                <a:srgbClr val="FF0000"/>
              </a:solidFill>
            </a:endParaRPr>
          </a:p>
          <a:p>
            <a:pPr lvl="0"/>
            <a:r>
              <a:rPr lang="en-US" altLang="zh-TW" dirty="0">
                <a:solidFill>
                  <a:prstClr val="black"/>
                </a:solidFill>
              </a:rPr>
              <a:t>% </a:t>
            </a:r>
            <a:r>
              <a:rPr lang="en-US" altLang="zh-TW" dirty="0" smtClean="0">
                <a:solidFill>
                  <a:srgbClr val="FF0000"/>
                </a:solidFill>
              </a:rPr>
              <a:t>p1</a:t>
            </a:r>
            <a:r>
              <a:rPr lang="en-US" altLang="zh-TW" dirty="0" smtClean="0">
                <a:solidFill>
                  <a:prstClr val="black"/>
                </a:solidFill>
              </a:rPr>
              <a:t> </a:t>
            </a:r>
            <a:r>
              <a:rPr lang="en-US" altLang="zh-TW" dirty="0">
                <a:solidFill>
                  <a:prstClr val="black"/>
                </a:solidFill>
              </a:rPr>
              <a:t>compiled 0.00 sec, </a:t>
            </a:r>
            <a:r>
              <a:rPr lang="en-US" altLang="zh-TW" dirty="0" smtClean="0">
                <a:solidFill>
                  <a:prstClr val="black"/>
                </a:solidFill>
              </a:rPr>
              <a:t>22 </a:t>
            </a:r>
            <a:r>
              <a:rPr lang="en-US" altLang="zh-TW" dirty="0">
                <a:solidFill>
                  <a:prstClr val="black"/>
                </a:solidFill>
              </a:rPr>
              <a:t>clauses</a:t>
            </a:r>
          </a:p>
          <a:p>
            <a:pPr lvl="0"/>
            <a:r>
              <a:rPr lang="en-US" altLang="zh-TW" dirty="0">
                <a:solidFill>
                  <a:prstClr val="black"/>
                </a:solidFill>
              </a:rPr>
              <a:t>true.</a:t>
            </a:r>
          </a:p>
        </p:txBody>
      </p:sp>
      <p:sp>
        <p:nvSpPr>
          <p:cNvPr id="8" name="矩形 7"/>
          <p:cNvSpPr/>
          <p:nvPr/>
        </p:nvSpPr>
        <p:spPr>
          <a:xfrm>
            <a:off x="467544" y="4437112"/>
            <a:ext cx="3888432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t-BR" altLang="zh-TW" dirty="0"/>
              <a:t>3 ?- </a:t>
            </a:r>
            <a:r>
              <a:rPr lang="pt-BR" altLang="zh-TW" dirty="0">
                <a:solidFill>
                  <a:srgbClr val="FF0000"/>
                </a:solidFill>
              </a:rPr>
              <a:t>max([2,5,3,4],A).</a:t>
            </a:r>
          </a:p>
          <a:p>
            <a:r>
              <a:rPr lang="pt-BR" altLang="zh-TW" dirty="0"/>
              <a:t>A = 5 ;</a:t>
            </a:r>
            <a:endParaRPr lang="zh-TW" altLang="en-US" dirty="0"/>
          </a:p>
        </p:txBody>
      </p:sp>
      <p:sp>
        <p:nvSpPr>
          <p:cNvPr id="10" name="矩形 9"/>
          <p:cNvSpPr/>
          <p:nvPr/>
        </p:nvSpPr>
        <p:spPr>
          <a:xfrm>
            <a:off x="467544" y="5301208"/>
            <a:ext cx="3905831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t-BR" altLang="zh-TW" dirty="0" smtClean="0"/>
              <a:t>4 </a:t>
            </a:r>
            <a:r>
              <a:rPr lang="pt-BR" altLang="zh-TW" dirty="0"/>
              <a:t>?- </a:t>
            </a:r>
            <a:r>
              <a:rPr lang="en-US" altLang="zh-TW" dirty="0" smtClean="0">
                <a:solidFill>
                  <a:srgbClr val="FF0000"/>
                </a:solidFill>
              </a:rPr>
              <a:t>halt.</a:t>
            </a:r>
          </a:p>
          <a:p>
            <a:r>
              <a:rPr lang="pt-BR" altLang="zh-TW" dirty="0" smtClean="0">
                <a:solidFill>
                  <a:srgbClr val="FF0000"/>
                </a:solidFill>
              </a:rPr>
              <a:t>Ctrl-D</a:t>
            </a:r>
            <a:endParaRPr lang="zh-TW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4716016" y="2662608"/>
            <a:ext cx="3672408" cy="258532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t-BR" altLang="zh-TW" dirty="0" smtClean="0"/>
              <a:t>5 ?- </a:t>
            </a:r>
            <a:r>
              <a:rPr lang="pt-BR" altLang="zh-TW" dirty="0" smtClean="0">
                <a:solidFill>
                  <a:srgbClr val="FF0000"/>
                </a:solidFill>
              </a:rPr>
              <a:t>trace.</a:t>
            </a:r>
            <a:endParaRPr lang="pt-BR" altLang="zh-TW" dirty="0">
              <a:solidFill>
                <a:srgbClr val="FF0000"/>
              </a:solidFill>
            </a:endParaRPr>
          </a:p>
          <a:p>
            <a:endParaRPr lang="pt-BR" altLang="zh-TW" dirty="0" smtClean="0"/>
          </a:p>
          <a:p>
            <a:r>
              <a:rPr lang="pt-BR" altLang="zh-TW" dirty="0" smtClean="0"/>
              <a:t>6 </a:t>
            </a:r>
            <a:r>
              <a:rPr lang="pt-BR" altLang="zh-TW" dirty="0"/>
              <a:t>?- </a:t>
            </a:r>
            <a:r>
              <a:rPr lang="pt-BR" altLang="zh-TW" dirty="0" smtClean="0">
                <a:solidFill>
                  <a:srgbClr val="FF0000"/>
                </a:solidFill>
              </a:rPr>
              <a:t>notrace</a:t>
            </a:r>
            <a:r>
              <a:rPr lang="pt-BR" altLang="zh-TW" dirty="0">
                <a:solidFill>
                  <a:srgbClr val="FF0000"/>
                </a:solidFill>
              </a:rPr>
              <a:t>.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7 </a:t>
            </a:r>
            <a:r>
              <a:rPr lang="en-US" altLang="zh-TW" dirty="0"/>
              <a:t>?- </a:t>
            </a:r>
            <a:r>
              <a:rPr lang="en-US" altLang="zh-TW" dirty="0" smtClean="0">
                <a:solidFill>
                  <a:srgbClr val="FF0000"/>
                </a:solidFill>
              </a:rPr>
              <a:t>consult</a:t>
            </a:r>
            <a:r>
              <a:rPr lang="en-US" altLang="zh-TW" dirty="0" smtClean="0"/>
              <a:t>('animals.pl').</a:t>
            </a:r>
          </a:p>
          <a:p>
            <a:endParaRPr lang="en-US" altLang="zh-TW" dirty="0"/>
          </a:p>
          <a:p>
            <a:r>
              <a:rPr lang="en-US" altLang="zh-TW" dirty="0" smtClean="0"/>
              <a:t>8 </a:t>
            </a:r>
            <a:r>
              <a:rPr lang="en-US" altLang="zh-TW" dirty="0"/>
              <a:t>?- </a:t>
            </a:r>
            <a:r>
              <a:rPr lang="en-US" altLang="zh-TW" dirty="0">
                <a:solidFill>
                  <a:srgbClr val="FF0000"/>
                </a:solidFill>
              </a:rPr>
              <a:t>write</a:t>
            </a:r>
            <a:r>
              <a:rPr lang="en-US" altLang="zh-TW" dirty="0"/>
              <a:t>('hello, world</a:t>
            </a:r>
            <a:r>
              <a:rPr lang="en-US" altLang="zh-TW" dirty="0" smtClean="0"/>
              <a:t>').</a:t>
            </a:r>
          </a:p>
          <a:p>
            <a:endParaRPr lang="en-US" altLang="zh-TW" dirty="0"/>
          </a:p>
          <a:p>
            <a:r>
              <a:rPr lang="en-US" altLang="zh-TW" dirty="0" smtClean="0"/>
              <a:t>9 ?- </a:t>
            </a:r>
            <a:r>
              <a:rPr lang="en-US" altLang="zh-TW" dirty="0" smtClean="0">
                <a:solidFill>
                  <a:srgbClr val="FF0000"/>
                </a:solidFill>
              </a:rPr>
              <a:t>edit</a:t>
            </a:r>
            <a:r>
              <a:rPr lang="en-US" altLang="zh-TW" dirty="0" smtClean="0"/>
              <a:t>(queens).</a:t>
            </a:r>
          </a:p>
        </p:txBody>
      </p:sp>
      <p:sp>
        <p:nvSpPr>
          <p:cNvPr id="12" name="矩形 11"/>
          <p:cNvSpPr/>
          <p:nvPr/>
        </p:nvSpPr>
        <p:spPr>
          <a:xfrm>
            <a:off x="4716017" y="5445224"/>
            <a:ext cx="1512168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t-BR" altLang="zh-TW" dirty="0" smtClean="0">
                <a:solidFill>
                  <a:srgbClr val="FF0000"/>
                </a:solidFill>
              </a:rPr>
              <a:t>INS</a:t>
            </a:r>
            <a:r>
              <a:rPr lang="pt-BR" altLang="zh-TW" dirty="0" smtClean="0"/>
              <a:t> </a:t>
            </a:r>
            <a:r>
              <a:rPr lang="en-US" altLang="zh-TW" dirty="0" smtClean="0"/>
              <a:t>= copy</a:t>
            </a:r>
          </a:p>
          <a:p>
            <a:r>
              <a:rPr lang="en-US" altLang="zh-TW" dirty="0" smtClean="0">
                <a:solidFill>
                  <a:srgbClr val="FF0000"/>
                </a:solidFill>
                <a:sym typeface="Symbol"/>
              </a:rPr>
              <a:t> </a:t>
            </a:r>
            <a:r>
              <a:rPr lang="en-US" altLang="zh-TW" dirty="0" smtClean="0">
                <a:sym typeface="Symbol"/>
              </a:rPr>
              <a:t>= history</a:t>
            </a:r>
            <a:endParaRPr lang="zh-TW" altLang="en-US" dirty="0"/>
          </a:p>
        </p:txBody>
      </p:sp>
      <p:sp>
        <p:nvSpPr>
          <p:cNvPr id="13" name="直線圖說文字 1 12"/>
          <p:cNvSpPr/>
          <p:nvPr/>
        </p:nvSpPr>
        <p:spPr>
          <a:xfrm>
            <a:off x="4393952" y="2039270"/>
            <a:ext cx="826120" cy="487945"/>
          </a:xfrm>
          <a:prstGeom prst="borderCallout1">
            <a:avLst>
              <a:gd name="adj1" fmla="val 18750"/>
              <a:gd name="adj2" fmla="val -8333"/>
              <a:gd name="adj3" fmla="val 191404"/>
              <a:gd name="adj4" fmla="val -15414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rgbClr val="FF0000"/>
                </a:solidFill>
              </a:rPr>
              <a:t>p1.pl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548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ProLog</a:t>
            </a:r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4" name="Rectangle 18"/>
          <p:cNvSpPr>
            <a:spLocks noChangeArrowheads="1"/>
          </p:cNvSpPr>
          <p:nvPr/>
        </p:nvSpPr>
        <p:spPr bwMode="auto">
          <a:xfrm>
            <a:off x="4913237" y="457200"/>
            <a:ext cx="1756630" cy="3492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  <a:cs typeface="Times New Roman" pitchFamily="18" charset="0"/>
              </a:rPr>
              <a:t>david+amy</a:t>
            </a:r>
            <a:endParaRPr kumimoji="1" lang="en-US" altLang="zh-TW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新細明體" pitchFamily="18" charset="-120"/>
            </a:endParaRPr>
          </a:p>
        </p:txBody>
      </p:sp>
      <p:sp>
        <p:nvSpPr>
          <p:cNvPr id="5" name="Rectangle 17"/>
          <p:cNvSpPr>
            <a:spLocks noChangeArrowheads="1"/>
          </p:cNvSpPr>
          <p:nvPr/>
        </p:nvSpPr>
        <p:spPr bwMode="auto">
          <a:xfrm>
            <a:off x="6807304" y="457200"/>
            <a:ext cx="1709043" cy="3492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  <a:cs typeface="Times New Roman" pitchFamily="18" charset="0"/>
              </a:rPr>
              <a:t>jack+karen</a:t>
            </a:r>
            <a:endParaRPr kumimoji="1" lang="en-US" altLang="zh-TW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新細明體" pitchFamily="18" charset="-120"/>
            </a:endParaRPr>
          </a:p>
        </p:txBody>
      </p:sp>
      <p:sp>
        <p:nvSpPr>
          <p:cNvPr id="6" name="Rectangle 16"/>
          <p:cNvSpPr>
            <a:spLocks noChangeArrowheads="1"/>
          </p:cNvSpPr>
          <p:nvPr/>
        </p:nvSpPr>
        <p:spPr bwMode="auto">
          <a:xfrm>
            <a:off x="5785908" y="1178935"/>
            <a:ext cx="1866343" cy="349250"/>
          </a:xfrm>
          <a:prstGeom prst="rect">
            <a:avLst/>
          </a:pr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  <a:cs typeface="Times New Roman" pitchFamily="18" charset="0"/>
              </a:rPr>
              <a:t>john+susan</a:t>
            </a:r>
            <a:endParaRPr kumimoji="1" lang="en-US" altLang="zh-TW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新細明體" pitchFamily="18" charset="-120"/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auto">
          <a:xfrm>
            <a:off x="7840290" y="1178935"/>
            <a:ext cx="692150" cy="349250"/>
          </a:xfrm>
          <a:prstGeom prst="rect">
            <a:avLst/>
          </a:pr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  <a:cs typeface="Times New Roman" pitchFamily="18" charset="0"/>
              </a:rPr>
              <a:t>ray</a:t>
            </a:r>
            <a:endParaRPr kumimoji="1" lang="en-US" altLang="zh-TW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新細明體" pitchFamily="18" charset="-120"/>
            </a:endParaRP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4880426" y="1178935"/>
            <a:ext cx="692150" cy="349250"/>
          </a:xfrm>
          <a:prstGeom prst="rect">
            <a:avLst/>
          </a:pr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  <a:cs typeface="Times New Roman" pitchFamily="18" charset="0"/>
              </a:rPr>
              <a:t>liza</a:t>
            </a:r>
            <a:endParaRPr kumimoji="1" lang="en-US" altLang="zh-TW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新細明體" pitchFamily="18" charset="-120"/>
            </a:endParaRPr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5562987" y="1888225"/>
            <a:ext cx="1035051" cy="3492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  <a:cs typeface="Times New Roman" pitchFamily="18" charset="0"/>
              </a:rPr>
              <a:t>peter</a:t>
            </a:r>
            <a:endParaRPr kumimoji="1" lang="en-US" altLang="zh-TW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新細明體" pitchFamily="18" charset="-120"/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6664026" y="1888225"/>
            <a:ext cx="1076326" cy="3492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  <a:cs typeface="Times New Roman" pitchFamily="18" charset="0"/>
              </a:rPr>
              <a:t>mary</a:t>
            </a:r>
            <a:endParaRPr kumimoji="1" lang="en-US" altLang="zh-TW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新細明體" pitchFamily="18" charset="-120"/>
            </a:endParaRPr>
          </a:p>
        </p:txBody>
      </p:sp>
      <p:grpSp>
        <p:nvGrpSpPr>
          <p:cNvPr id="11" name="Group 9"/>
          <p:cNvGrpSpPr>
            <a:grpSpLocks/>
          </p:cNvGrpSpPr>
          <p:nvPr/>
        </p:nvGrpSpPr>
        <p:grpSpPr bwMode="auto">
          <a:xfrm>
            <a:off x="5356489" y="876070"/>
            <a:ext cx="858838" cy="349250"/>
            <a:chOff x="3719" y="2091"/>
            <a:chExt cx="1352" cy="551"/>
          </a:xfrm>
        </p:grpSpPr>
        <p:sp>
          <p:nvSpPr>
            <p:cNvPr id="12" name="AutoShape 11"/>
            <p:cNvSpPr>
              <a:spLocks noChangeShapeType="1"/>
            </p:cNvSpPr>
            <p:nvPr/>
          </p:nvSpPr>
          <p:spPr bwMode="auto">
            <a:xfrm flipH="1">
              <a:off x="3719" y="2091"/>
              <a:ext cx="676" cy="55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>
                <a:latin typeface="Verdana" pitchFamily="34" charset="0"/>
              </a:endParaRPr>
            </a:p>
          </p:txBody>
        </p:sp>
        <p:sp>
          <p:nvSpPr>
            <p:cNvPr id="13" name="AutoShape 10"/>
            <p:cNvSpPr>
              <a:spLocks noChangeShapeType="1"/>
            </p:cNvSpPr>
            <p:nvPr/>
          </p:nvSpPr>
          <p:spPr bwMode="auto">
            <a:xfrm>
              <a:off x="4395" y="2091"/>
              <a:ext cx="676" cy="55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>
                <a:latin typeface="Verdana" pitchFamily="34" charset="0"/>
              </a:endParaRPr>
            </a:p>
          </p:txBody>
        </p:sp>
      </p:grpSp>
      <p:grpSp>
        <p:nvGrpSpPr>
          <p:cNvPr id="14" name="Group 6"/>
          <p:cNvGrpSpPr>
            <a:grpSpLocks/>
          </p:cNvGrpSpPr>
          <p:nvPr/>
        </p:nvGrpSpPr>
        <p:grpSpPr bwMode="auto">
          <a:xfrm>
            <a:off x="7168202" y="876070"/>
            <a:ext cx="858838" cy="349250"/>
            <a:chOff x="3719" y="2091"/>
            <a:chExt cx="1352" cy="551"/>
          </a:xfrm>
        </p:grpSpPr>
        <p:sp>
          <p:nvSpPr>
            <p:cNvPr id="15" name="AutoShape 8"/>
            <p:cNvSpPr>
              <a:spLocks noChangeShapeType="1"/>
            </p:cNvSpPr>
            <p:nvPr/>
          </p:nvSpPr>
          <p:spPr bwMode="auto">
            <a:xfrm flipH="1">
              <a:off x="3719" y="2091"/>
              <a:ext cx="676" cy="55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>
                <a:latin typeface="Verdana" pitchFamily="34" charset="0"/>
              </a:endParaRPr>
            </a:p>
          </p:txBody>
        </p:sp>
        <p:sp>
          <p:nvSpPr>
            <p:cNvPr id="16" name="AutoShape 7"/>
            <p:cNvSpPr>
              <a:spLocks noChangeShapeType="1"/>
            </p:cNvSpPr>
            <p:nvPr/>
          </p:nvSpPr>
          <p:spPr bwMode="auto">
            <a:xfrm>
              <a:off x="4395" y="2091"/>
              <a:ext cx="676" cy="55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>
                <a:latin typeface="Verdana" pitchFamily="34" charset="0"/>
              </a:endParaRPr>
            </a:p>
          </p:txBody>
        </p:sp>
      </p:grpSp>
      <p:grpSp>
        <p:nvGrpSpPr>
          <p:cNvPr id="17" name="Group 3"/>
          <p:cNvGrpSpPr>
            <a:grpSpLocks/>
          </p:cNvGrpSpPr>
          <p:nvPr/>
        </p:nvGrpSpPr>
        <p:grpSpPr bwMode="auto">
          <a:xfrm>
            <a:off x="6184222" y="1538975"/>
            <a:ext cx="858838" cy="349250"/>
            <a:chOff x="3719" y="2091"/>
            <a:chExt cx="1352" cy="551"/>
          </a:xfrm>
        </p:grpSpPr>
        <p:sp>
          <p:nvSpPr>
            <p:cNvPr id="18" name="AutoShape 5"/>
            <p:cNvSpPr>
              <a:spLocks noChangeShapeType="1"/>
            </p:cNvSpPr>
            <p:nvPr/>
          </p:nvSpPr>
          <p:spPr bwMode="auto">
            <a:xfrm flipH="1">
              <a:off x="3719" y="2091"/>
              <a:ext cx="676" cy="55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>
                <a:latin typeface="Verdana" pitchFamily="34" charset="0"/>
              </a:endParaRPr>
            </a:p>
          </p:txBody>
        </p:sp>
        <p:sp>
          <p:nvSpPr>
            <p:cNvPr id="19" name="AutoShape 4"/>
            <p:cNvSpPr>
              <a:spLocks noChangeShapeType="1"/>
            </p:cNvSpPr>
            <p:nvPr/>
          </p:nvSpPr>
          <p:spPr bwMode="auto">
            <a:xfrm>
              <a:off x="4395" y="2091"/>
              <a:ext cx="676" cy="55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>
                <a:latin typeface="Verdana" pitchFamily="34" charset="0"/>
              </a:endParaRPr>
            </a:p>
          </p:txBody>
        </p:sp>
      </p:grpSp>
      <p:sp>
        <p:nvSpPr>
          <p:cNvPr id="22" name="矩形 21"/>
          <p:cNvSpPr/>
          <p:nvPr/>
        </p:nvSpPr>
        <p:spPr>
          <a:xfrm>
            <a:off x="467544" y="652192"/>
            <a:ext cx="3364989" cy="39703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zh-TW" dirty="0">
                <a:latin typeface="Verdana" pitchFamily="34" charset="0"/>
              </a:rPr>
              <a:t>sunny</a:t>
            </a:r>
            <a:r>
              <a:rPr lang="en-US" altLang="zh-TW" dirty="0" smtClean="0">
                <a:latin typeface="Verdana" pitchFamily="34" charset="0"/>
              </a:rPr>
              <a:t>.</a:t>
            </a:r>
          </a:p>
          <a:p>
            <a:r>
              <a:rPr lang="en-US" altLang="zh-TW" dirty="0" smtClean="0">
                <a:latin typeface="Verdana" pitchFamily="34" charset="0"/>
              </a:rPr>
              <a:t>father(john,	peter).</a:t>
            </a:r>
            <a:endParaRPr lang="en-US" altLang="zh-TW" dirty="0">
              <a:latin typeface="Verdana" pitchFamily="34" charset="0"/>
            </a:endParaRPr>
          </a:p>
          <a:p>
            <a:r>
              <a:rPr lang="en-US" altLang="zh-TW" dirty="0" smtClean="0">
                <a:latin typeface="Verdana" pitchFamily="34" charset="0"/>
              </a:rPr>
              <a:t>father(john,	</a:t>
            </a:r>
            <a:r>
              <a:rPr lang="en-US" altLang="zh-TW" dirty="0" err="1" smtClean="0">
                <a:latin typeface="Verdana" pitchFamily="34" charset="0"/>
              </a:rPr>
              <a:t>mary</a:t>
            </a:r>
            <a:r>
              <a:rPr lang="en-US" altLang="zh-TW" dirty="0">
                <a:latin typeface="Verdana" pitchFamily="34" charset="0"/>
              </a:rPr>
              <a:t>).</a:t>
            </a:r>
          </a:p>
          <a:p>
            <a:r>
              <a:rPr lang="en-US" altLang="zh-TW" dirty="0" smtClean="0">
                <a:latin typeface="Verdana" pitchFamily="34" charset="0"/>
              </a:rPr>
              <a:t>father(</a:t>
            </a:r>
            <a:r>
              <a:rPr lang="en-US" altLang="zh-TW" dirty="0" err="1" smtClean="0">
                <a:latin typeface="Verdana" pitchFamily="34" charset="0"/>
              </a:rPr>
              <a:t>david</a:t>
            </a:r>
            <a:r>
              <a:rPr lang="en-US" altLang="zh-TW" dirty="0" smtClean="0">
                <a:latin typeface="Verdana" pitchFamily="34" charset="0"/>
              </a:rPr>
              <a:t>,	</a:t>
            </a:r>
            <a:r>
              <a:rPr lang="en-US" altLang="zh-TW" dirty="0" err="1" smtClean="0">
                <a:latin typeface="Verdana" pitchFamily="34" charset="0"/>
              </a:rPr>
              <a:t>liza</a:t>
            </a:r>
            <a:r>
              <a:rPr lang="en-US" altLang="zh-TW" dirty="0">
                <a:latin typeface="Verdana" pitchFamily="34" charset="0"/>
              </a:rPr>
              <a:t>).</a:t>
            </a:r>
          </a:p>
          <a:p>
            <a:r>
              <a:rPr lang="en-US" altLang="zh-TW" dirty="0" smtClean="0">
                <a:latin typeface="Verdana" pitchFamily="34" charset="0"/>
              </a:rPr>
              <a:t>father(</a:t>
            </a:r>
            <a:r>
              <a:rPr lang="en-US" altLang="zh-TW" dirty="0" err="1" smtClean="0">
                <a:latin typeface="Verdana" pitchFamily="34" charset="0"/>
              </a:rPr>
              <a:t>david</a:t>
            </a:r>
            <a:r>
              <a:rPr lang="en-US" altLang="zh-TW" dirty="0" smtClean="0">
                <a:latin typeface="Verdana" pitchFamily="34" charset="0"/>
              </a:rPr>
              <a:t>,	john</a:t>
            </a:r>
            <a:r>
              <a:rPr lang="en-US" altLang="zh-TW" dirty="0">
                <a:latin typeface="Verdana" pitchFamily="34" charset="0"/>
              </a:rPr>
              <a:t>).</a:t>
            </a:r>
          </a:p>
          <a:p>
            <a:r>
              <a:rPr lang="en-US" altLang="zh-TW" dirty="0" smtClean="0">
                <a:latin typeface="Verdana" pitchFamily="34" charset="0"/>
              </a:rPr>
              <a:t>father(jack,	</a:t>
            </a:r>
            <a:r>
              <a:rPr lang="en-US" altLang="zh-TW" dirty="0" err="1" smtClean="0">
                <a:latin typeface="Verdana" pitchFamily="34" charset="0"/>
              </a:rPr>
              <a:t>susan</a:t>
            </a:r>
            <a:r>
              <a:rPr lang="en-US" altLang="zh-TW" dirty="0">
                <a:latin typeface="Verdana" pitchFamily="34" charset="0"/>
              </a:rPr>
              <a:t>).</a:t>
            </a:r>
          </a:p>
          <a:p>
            <a:r>
              <a:rPr lang="en-US" altLang="zh-TW" dirty="0" smtClean="0">
                <a:latin typeface="Verdana" pitchFamily="34" charset="0"/>
              </a:rPr>
              <a:t>father(jack,	ray).</a:t>
            </a:r>
          </a:p>
          <a:p>
            <a:endParaRPr lang="en-US" altLang="zh-TW" dirty="0">
              <a:latin typeface="Verdana" pitchFamily="34" charset="0"/>
            </a:endParaRPr>
          </a:p>
          <a:p>
            <a:r>
              <a:rPr lang="en-US" altLang="zh-TW" dirty="0" smtClean="0">
                <a:latin typeface="Verdana" pitchFamily="34" charset="0"/>
              </a:rPr>
              <a:t>mother(</a:t>
            </a:r>
            <a:r>
              <a:rPr lang="en-US" altLang="zh-TW" dirty="0" err="1" smtClean="0">
                <a:latin typeface="Verdana" pitchFamily="34" charset="0"/>
              </a:rPr>
              <a:t>susan</a:t>
            </a:r>
            <a:r>
              <a:rPr lang="en-US" altLang="zh-TW" dirty="0" smtClean="0">
                <a:latin typeface="Verdana" pitchFamily="34" charset="0"/>
              </a:rPr>
              <a:t>,	peter).</a:t>
            </a:r>
            <a:endParaRPr lang="en-US" altLang="zh-TW" dirty="0">
              <a:latin typeface="Verdana" pitchFamily="34" charset="0"/>
            </a:endParaRPr>
          </a:p>
          <a:p>
            <a:r>
              <a:rPr lang="en-US" altLang="zh-TW" dirty="0" smtClean="0">
                <a:latin typeface="Verdana" pitchFamily="34" charset="0"/>
              </a:rPr>
              <a:t>mother(</a:t>
            </a:r>
            <a:r>
              <a:rPr lang="en-US" altLang="zh-TW" dirty="0" err="1" smtClean="0">
                <a:latin typeface="Verdana" pitchFamily="34" charset="0"/>
              </a:rPr>
              <a:t>susan</a:t>
            </a:r>
            <a:r>
              <a:rPr lang="en-US" altLang="zh-TW" dirty="0" smtClean="0">
                <a:latin typeface="Verdana" pitchFamily="34" charset="0"/>
              </a:rPr>
              <a:t>,	</a:t>
            </a:r>
            <a:r>
              <a:rPr lang="en-US" altLang="zh-TW" dirty="0" err="1" smtClean="0">
                <a:latin typeface="Verdana" pitchFamily="34" charset="0"/>
              </a:rPr>
              <a:t>mary</a:t>
            </a:r>
            <a:r>
              <a:rPr lang="en-US" altLang="zh-TW" dirty="0">
                <a:latin typeface="Verdana" pitchFamily="34" charset="0"/>
              </a:rPr>
              <a:t>).</a:t>
            </a:r>
          </a:p>
          <a:p>
            <a:r>
              <a:rPr lang="en-US" altLang="zh-TW" dirty="0" smtClean="0">
                <a:latin typeface="Verdana" pitchFamily="34" charset="0"/>
              </a:rPr>
              <a:t>mother(</a:t>
            </a:r>
            <a:r>
              <a:rPr lang="en-US" altLang="zh-TW" dirty="0" err="1" smtClean="0">
                <a:latin typeface="Verdana" pitchFamily="34" charset="0"/>
              </a:rPr>
              <a:t>amy</a:t>
            </a:r>
            <a:r>
              <a:rPr lang="en-US" altLang="zh-TW" dirty="0" smtClean="0">
                <a:latin typeface="Verdana" pitchFamily="34" charset="0"/>
              </a:rPr>
              <a:t>,	</a:t>
            </a:r>
            <a:r>
              <a:rPr lang="en-US" altLang="zh-TW" dirty="0" err="1" smtClean="0">
                <a:latin typeface="Verdana" pitchFamily="34" charset="0"/>
              </a:rPr>
              <a:t>liza</a:t>
            </a:r>
            <a:r>
              <a:rPr lang="en-US" altLang="zh-TW" dirty="0">
                <a:latin typeface="Verdana" pitchFamily="34" charset="0"/>
              </a:rPr>
              <a:t>).</a:t>
            </a:r>
          </a:p>
          <a:p>
            <a:r>
              <a:rPr lang="en-US" altLang="zh-TW" dirty="0" smtClean="0">
                <a:latin typeface="Verdana" pitchFamily="34" charset="0"/>
              </a:rPr>
              <a:t>mother(</a:t>
            </a:r>
            <a:r>
              <a:rPr lang="en-US" altLang="zh-TW" dirty="0" err="1" smtClean="0">
                <a:latin typeface="Verdana" pitchFamily="34" charset="0"/>
              </a:rPr>
              <a:t>amy</a:t>
            </a:r>
            <a:r>
              <a:rPr lang="en-US" altLang="zh-TW" dirty="0" smtClean="0">
                <a:latin typeface="Verdana" pitchFamily="34" charset="0"/>
              </a:rPr>
              <a:t>,	john</a:t>
            </a:r>
            <a:r>
              <a:rPr lang="en-US" altLang="zh-TW" dirty="0">
                <a:latin typeface="Verdana" pitchFamily="34" charset="0"/>
              </a:rPr>
              <a:t>).</a:t>
            </a:r>
          </a:p>
          <a:p>
            <a:r>
              <a:rPr lang="en-US" altLang="zh-TW" dirty="0" smtClean="0">
                <a:latin typeface="Verdana" pitchFamily="34" charset="0"/>
              </a:rPr>
              <a:t>mother(</a:t>
            </a:r>
            <a:r>
              <a:rPr lang="en-US" altLang="zh-TW" dirty="0" err="1" smtClean="0">
                <a:latin typeface="Verdana" pitchFamily="34" charset="0"/>
              </a:rPr>
              <a:t>karen</a:t>
            </a:r>
            <a:r>
              <a:rPr lang="en-US" altLang="zh-TW" dirty="0" smtClean="0">
                <a:latin typeface="Verdana" pitchFamily="34" charset="0"/>
              </a:rPr>
              <a:t>,	</a:t>
            </a:r>
            <a:r>
              <a:rPr lang="en-US" altLang="zh-TW" dirty="0" err="1" smtClean="0">
                <a:latin typeface="Verdana" pitchFamily="34" charset="0"/>
              </a:rPr>
              <a:t>susan</a:t>
            </a:r>
            <a:r>
              <a:rPr lang="en-US" altLang="zh-TW" dirty="0">
                <a:latin typeface="Verdana" pitchFamily="34" charset="0"/>
              </a:rPr>
              <a:t>).</a:t>
            </a:r>
          </a:p>
          <a:p>
            <a:r>
              <a:rPr lang="en-US" altLang="zh-TW" dirty="0" smtClean="0">
                <a:latin typeface="Verdana" pitchFamily="34" charset="0"/>
              </a:rPr>
              <a:t>mother(</a:t>
            </a:r>
            <a:r>
              <a:rPr lang="en-US" altLang="zh-TW" dirty="0" err="1" smtClean="0">
                <a:latin typeface="Verdana" pitchFamily="34" charset="0"/>
              </a:rPr>
              <a:t>karen</a:t>
            </a:r>
            <a:r>
              <a:rPr lang="en-US" altLang="zh-TW" dirty="0" smtClean="0">
                <a:latin typeface="Verdana" pitchFamily="34" charset="0"/>
              </a:rPr>
              <a:t>,	ray).</a:t>
            </a:r>
          </a:p>
        </p:txBody>
      </p:sp>
      <p:sp>
        <p:nvSpPr>
          <p:cNvPr id="23" name="矩形 22"/>
          <p:cNvSpPr/>
          <p:nvPr/>
        </p:nvSpPr>
        <p:spPr>
          <a:xfrm>
            <a:off x="4211960" y="3140968"/>
            <a:ext cx="4572000" cy="3139321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r>
              <a:rPr lang="en-US" altLang="zh-TW" dirty="0" err="1">
                <a:solidFill>
                  <a:srgbClr val="FF0000"/>
                </a:solidFill>
                <a:latin typeface="Verdana" pitchFamily="34" charset="0"/>
              </a:rPr>
              <a:t>yeye</a:t>
            </a:r>
            <a:r>
              <a:rPr lang="en-US" altLang="zh-TW" dirty="0">
                <a:latin typeface="Verdana" pitchFamily="34" charset="0"/>
              </a:rPr>
              <a:t>(X, Y) </a:t>
            </a:r>
            <a:r>
              <a:rPr lang="en-US" altLang="zh-TW" dirty="0" smtClean="0">
                <a:latin typeface="Verdana" pitchFamily="34" charset="0"/>
              </a:rPr>
              <a:t>:-</a:t>
            </a:r>
          </a:p>
          <a:p>
            <a:r>
              <a:rPr lang="en-US" altLang="zh-TW" dirty="0">
                <a:latin typeface="Verdana" pitchFamily="34" charset="0"/>
              </a:rPr>
              <a:t>	</a:t>
            </a:r>
            <a:r>
              <a:rPr lang="en-US" altLang="zh-TW" dirty="0" smtClean="0">
                <a:latin typeface="Verdana" pitchFamily="34" charset="0"/>
              </a:rPr>
              <a:t>father(X</a:t>
            </a:r>
            <a:r>
              <a:rPr lang="en-US" altLang="zh-TW" dirty="0">
                <a:latin typeface="Verdana" pitchFamily="34" charset="0"/>
              </a:rPr>
              <a:t>, T), father(T, Y).</a:t>
            </a:r>
          </a:p>
          <a:p>
            <a:endParaRPr lang="en-US" altLang="zh-TW" dirty="0" smtClean="0">
              <a:latin typeface="Verdana" pitchFamily="34" charset="0"/>
            </a:endParaRPr>
          </a:p>
          <a:p>
            <a:r>
              <a:rPr lang="en-US" altLang="zh-TW" dirty="0" smtClean="0">
                <a:solidFill>
                  <a:srgbClr val="FF0000"/>
                </a:solidFill>
                <a:latin typeface="Verdana" pitchFamily="34" charset="0"/>
              </a:rPr>
              <a:t>mama</a:t>
            </a:r>
            <a:r>
              <a:rPr lang="en-US" altLang="zh-TW" dirty="0" smtClean="0">
                <a:latin typeface="Verdana" pitchFamily="34" charset="0"/>
              </a:rPr>
              <a:t>(X</a:t>
            </a:r>
            <a:r>
              <a:rPr lang="en-US" altLang="zh-TW" dirty="0">
                <a:latin typeface="Verdana" pitchFamily="34" charset="0"/>
              </a:rPr>
              <a:t>, Y) </a:t>
            </a:r>
            <a:r>
              <a:rPr lang="en-US" altLang="zh-TW" dirty="0" smtClean="0">
                <a:latin typeface="Verdana" pitchFamily="34" charset="0"/>
              </a:rPr>
              <a:t>:-</a:t>
            </a:r>
          </a:p>
          <a:p>
            <a:r>
              <a:rPr lang="en-US" altLang="zh-TW" dirty="0">
                <a:latin typeface="Verdana" pitchFamily="34" charset="0"/>
              </a:rPr>
              <a:t>	</a:t>
            </a:r>
            <a:r>
              <a:rPr lang="en-US" altLang="zh-TW" dirty="0" smtClean="0">
                <a:latin typeface="Verdana" pitchFamily="34" charset="0"/>
              </a:rPr>
              <a:t>mother(X</a:t>
            </a:r>
            <a:r>
              <a:rPr lang="en-US" altLang="zh-TW" dirty="0">
                <a:latin typeface="Verdana" pitchFamily="34" charset="0"/>
              </a:rPr>
              <a:t>, T), father(T, Y).</a:t>
            </a:r>
          </a:p>
          <a:p>
            <a:endParaRPr lang="en-US" altLang="zh-TW" dirty="0" smtClean="0">
              <a:latin typeface="Verdana" pitchFamily="34" charset="0"/>
            </a:endParaRPr>
          </a:p>
          <a:p>
            <a:r>
              <a:rPr lang="en-US" altLang="zh-TW" dirty="0" err="1" smtClean="0">
                <a:solidFill>
                  <a:srgbClr val="FF0000"/>
                </a:solidFill>
                <a:latin typeface="Verdana" pitchFamily="34" charset="0"/>
              </a:rPr>
              <a:t>gunggung</a:t>
            </a:r>
            <a:r>
              <a:rPr lang="en-US" altLang="zh-TW" dirty="0" smtClean="0">
                <a:latin typeface="Verdana" pitchFamily="34" charset="0"/>
              </a:rPr>
              <a:t>(X</a:t>
            </a:r>
            <a:r>
              <a:rPr lang="en-US" altLang="zh-TW" dirty="0">
                <a:latin typeface="Verdana" pitchFamily="34" charset="0"/>
              </a:rPr>
              <a:t>, Y) </a:t>
            </a:r>
            <a:r>
              <a:rPr lang="en-US" altLang="zh-TW" dirty="0" smtClean="0">
                <a:latin typeface="Verdana" pitchFamily="34" charset="0"/>
              </a:rPr>
              <a:t>:-</a:t>
            </a:r>
          </a:p>
          <a:p>
            <a:r>
              <a:rPr lang="en-US" altLang="zh-TW" dirty="0">
                <a:latin typeface="Verdana" pitchFamily="34" charset="0"/>
              </a:rPr>
              <a:t>	</a:t>
            </a:r>
            <a:r>
              <a:rPr lang="en-US" altLang="zh-TW" dirty="0" smtClean="0">
                <a:latin typeface="Verdana" pitchFamily="34" charset="0"/>
              </a:rPr>
              <a:t>father(X</a:t>
            </a:r>
            <a:r>
              <a:rPr lang="en-US" altLang="zh-TW" dirty="0">
                <a:latin typeface="Verdana" pitchFamily="34" charset="0"/>
              </a:rPr>
              <a:t>, T), mother(T, Y).</a:t>
            </a:r>
          </a:p>
          <a:p>
            <a:endParaRPr lang="en-US" altLang="zh-TW" dirty="0" smtClean="0">
              <a:latin typeface="Verdana" pitchFamily="34" charset="0"/>
            </a:endParaRPr>
          </a:p>
          <a:p>
            <a:r>
              <a:rPr lang="en-US" altLang="zh-TW" dirty="0" err="1" smtClean="0">
                <a:solidFill>
                  <a:srgbClr val="FF0000"/>
                </a:solidFill>
                <a:latin typeface="Verdana" pitchFamily="34" charset="0"/>
              </a:rPr>
              <a:t>popo</a:t>
            </a:r>
            <a:r>
              <a:rPr lang="en-US" altLang="zh-TW" dirty="0" smtClean="0">
                <a:latin typeface="Verdana" pitchFamily="34" charset="0"/>
              </a:rPr>
              <a:t>(X</a:t>
            </a:r>
            <a:r>
              <a:rPr lang="en-US" altLang="zh-TW" dirty="0">
                <a:latin typeface="Verdana" pitchFamily="34" charset="0"/>
              </a:rPr>
              <a:t>, Y) </a:t>
            </a:r>
            <a:r>
              <a:rPr lang="en-US" altLang="zh-TW" dirty="0" smtClean="0">
                <a:latin typeface="Verdana" pitchFamily="34" charset="0"/>
              </a:rPr>
              <a:t>:-</a:t>
            </a:r>
          </a:p>
          <a:p>
            <a:r>
              <a:rPr lang="en-US" altLang="zh-TW" dirty="0">
                <a:latin typeface="Verdana" pitchFamily="34" charset="0"/>
              </a:rPr>
              <a:t>	</a:t>
            </a:r>
            <a:r>
              <a:rPr lang="en-US" altLang="zh-TW" dirty="0" smtClean="0">
                <a:latin typeface="Verdana" pitchFamily="34" charset="0"/>
              </a:rPr>
              <a:t>mother(X</a:t>
            </a:r>
            <a:r>
              <a:rPr lang="en-US" altLang="zh-TW" dirty="0">
                <a:latin typeface="Verdana" pitchFamily="34" charset="0"/>
              </a:rPr>
              <a:t>, T), mother(T, Y).</a:t>
            </a:r>
          </a:p>
        </p:txBody>
      </p:sp>
      <p:sp>
        <p:nvSpPr>
          <p:cNvPr id="24" name="矩形 23"/>
          <p:cNvSpPr/>
          <p:nvPr/>
        </p:nvSpPr>
        <p:spPr>
          <a:xfrm>
            <a:off x="467544" y="4715600"/>
            <a:ext cx="31431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>
                <a:latin typeface="Verdana" pitchFamily="34" charset="0"/>
              </a:rPr>
              <a:t>Goals</a:t>
            </a:r>
            <a:r>
              <a:rPr lang="zh-TW" altLang="en-US" b="1" dirty="0" smtClean="0"/>
              <a:t>目標</a:t>
            </a:r>
            <a:r>
              <a:rPr lang="zh-TW" altLang="en-US" b="1" dirty="0"/>
              <a:t>、</a:t>
            </a:r>
            <a:r>
              <a:rPr lang="en-US" altLang="zh-TW" dirty="0" smtClean="0">
                <a:latin typeface="Verdana" pitchFamily="34" charset="0"/>
              </a:rPr>
              <a:t> Queries</a:t>
            </a:r>
            <a:r>
              <a:rPr lang="zh-TW" altLang="en-US" b="1" dirty="0" smtClean="0"/>
              <a:t>查詢 </a:t>
            </a:r>
            <a:endParaRPr lang="en-US" altLang="zh-TW" dirty="0">
              <a:latin typeface="Verdana" pitchFamily="34" charset="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467544" y="272534"/>
            <a:ext cx="12377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>
                <a:solidFill>
                  <a:prstClr val="black"/>
                </a:solidFill>
                <a:latin typeface="Verdana" pitchFamily="34" charset="0"/>
              </a:rPr>
              <a:t>Facts</a:t>
            </a:r>
            <a:r>
              <a:rPr lang="zh-TW" altLang="en-US" b="1" dirty="0"/>
              <a:t>事實</a:t>
            </a:r>
            <a:endParaRPr lang="zh-TW" altLang="en-US" dirty="0"/>
          </a:p>
        </p:txBody>
      </p:sp>
      <p:sp>
        <p:nvSpPr>
          <p:cNvPr id="26" name="矩形 25"/>
          <p:cNvSpPr/>
          <p:nvPr/>
        </p:nvSpPr>
        <p:spPr>
          <a:xfrm>
            <a:off x="4211960" y="2771636"/>
            <a:ext cx="1272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>
                <a:solidFill>
                  <a:prstClr val="black"/>
                </a:solidFill>
                <a:latin typeface="Verdana" pitchFamily="34" charset="0"/>
              </a:rPr>
              <a:t>Rules</a:t>
            </a:r>
            <a:r>
              <a:rPr lang="zh-TW" altLang="en-US" b="1" dirty="0"/>
              <a:t>規則</a:t>
            </a:r>
            <a:endParaRPr lang="zh-TW" altLang="en-US" dirty="0"/>
          </a:p>
        </p:txBody>
      </p:sp>
      <p:sp>
        <p:nvSpPr>
          <p:cNvPr id="27" name="直線圖說文字 1 26"/>
          <p:cNvSpPr/>
          <p:nvPr/>
        </p:nvSpPr>
        <p:spPr>
          <a:xfrm>
            <a:off x="6398931" y="2564904"/>
            <a:ext cx="644129" cy="487945"/>
          </a:xfrm>
          <a:prstGeom prst="borderCallout1">
            <a:avLst>
              <a:gd name="adj1" fmla="val 18750"/>
              <a:gd name="adj2" fmla="val -8333"/>
              <a:gd name="adj3" fmla="val 142089"/>
              <a:gd name="adj4" fmla="val -10557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rgbClr val="FF0000"/>
                </a:solidFill>
              </a:rPr>
              <a:t>if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29" name="直線圖說文字 1 28"/>
          <p:cNvSpPr/>
          <p:nvPr/>
        </p:nvSpPr>
        <p:spPr>
          <a:xfrm>
            <a:off x="7794442" y="2527663"/>
            <a:ext cx="644129" cy="487945"/>
          </a:xfrm>
          <a:prstGeom prst="borderCallout1">
            <a:avLst>
              <a:gd name="adj1" fmla="val 18750"/>
              <a:gd name="adj2" fmla="val -8333"/>
              <a:gd name="adj3" fmla="val 223459"/>
              <a:gd name="adj4" fmla="val -17095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rgbClr val="FF0000"/>
                </a:solidFill>
              </a:rPr>
              <a:t>and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28" name="直線圖說文字 1 27"/>
          <p:cNvSpPr/>
          <p:nvPr/>
        </p:nvSpPr>
        <p:spPr>
          <a:xfrm>
            <a:off x="2339752" y="184117"/>
            <a:ext cx="936104" cy="487945"/>
          </a:xfrm>
          <a:prstGeom prst="borderCallout1">
            <a:avLst>
              <a:gd name="adj1" fmla="val 18750"/>
              <a:gd name="adj2" fmla="val -8333"/>
              <a:gd name="adj3" fmla="val 164281"/>
              <a:gd name="adj4" fmla="val -78586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rgbClr val="FF0000"/>
                </a:solidFill>
              </a:rPr>
              <a:t>father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20" name="橢圓 19"/>
          <p:cNvSpPr/>
          <p:nvPr/>
        </p:nvSpPr>
        <p:spPr>
          <a:xfrm>
            <a:off x="4913237" y="457200"/>
            <a:ext cx="1000414" cy="41887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橢圓 29"/>
          <p:cNvSpPr/>
          <p:nvPr/>
        </p:nvSpPr>
        <p:spPr>
          <a:xfrm>
            <a:off x="5785908" y="1178935"/>
            <a:ext cx="1000414" cy="41887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橢圓 30"/>
          <p:cNvSpPr/>
          <p:nvPr/>
        </p:nvSpPr>
        <p:spPr>
          <a:xfrm>
            <a:off x="6626224" y="1888225"/>
            <a:ext cx="1000414" cy="41887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矩形 20"/>
          <p:cNvSpPr/>
          <p:nvPr/>
        </p:nvSpPr>
        <p:spPr>
          <a:xfrm>
            <a:off x="4668253" y="672062"/>
            <a:ext cx="343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  <a:latin typeface="Verdana" pitchFamily="34" charset="0"/>
              </a:rPr>
              <a:t>X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5657253" y="1484784"/>
            <a:ext cx="327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  <a:latin typeface="Verdana" pitchFamily="34" charset="0"/>
              </a:rPr>
              <a:t>T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6404906" y="2123564"/>
            <a:ext cx="327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  <a:latin typeface="Verdana" pitchFamily="34" charset="0"/>
              </a:rPr>
              <a:t>Y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548150" y="5949280"/>
            <a:ext cx="2094356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  <a:latin typeface="Verdana" pitchFamily="34" charset="0"/>
              </a:rPr>
              <a:t>? </a:t>
            </a:r>
            <a:r>
              <a:rPr lang="en-US" altLang="zh-TW" dirty="0" err="1" smtClean="0">
                <a:solidFill>
                  <a:srgbClr val="FF0000"/>
                </a:solidFill>
                <a:latin typeface="Verdana" pitchFamily="34" charset="0"/>
              </a:rPr>
              <a:t>yeye</a:t>
            </a:r>
            <a:r>
              <a:rPr lang="en-US" altLang="zh-TW" dirty="0" smtClean="0">
                <a:solidFill>
                  <a:srgbClr val="FF0000"/>
                </a:solidFill>
                <a:latin typeface="Verdana" pitchFamily="34" charset="0"/>
              </a:rPr>
              <a:t>(</a:t>
            </a:r>
            <a:r>
              <a:rPr lang="en-US" altLang="zh-TW" dirty="0" err="1" smtClean="0">
                <a:solidFill>
                  <a:srgbClr val="FF0000"/>
                </a:solidFill>
                <a:latin typeface="Verdana" pitchFamily="34" charset="0"/>
              </a:rPr>
              <a:t>david,</a:t>
            </a:r>
            <a:r>
              <a:rPr lang="en-US" altLang="zh-TW" dirty="0" err="1" smtClean="0">
                <a:latin typeface="Verdana" pitchFamily="34" charset="0"/>
              </a:rPr>
              <a:t>A</a:t>
            </a:r>
            <a:r>
              <a:rPr lang="en-US" altLang="zh-TW" dirty="0" smtClean="0">
                <a:solidFill>
                  <a:srgbClr val="FF0000"/>
                </a:solidFill>
                <a:latin typeface="Verdana" pitchFamily="34" charset="0"/>
              </a:rPr>
              <a:t>).</a:t>
            </a:r>
            <a:endParaRPr lang="zh-TW" altLang="en-US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548150" y="5517232"/>
            <a:ext cx="2094356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  <a:latin typeface="Verdana" pitchFamily="34" charset="0"/>
              </a:rPr>
              <a:t>? </a:t>
            </a:r>
            <a:r>
              <a:rPr lang="en-US" altLang="zh-TW" dirty="0" err="1" smtClean="0">
                <a:solidFill>
                  <a:srgbClr val="FF0000"/>
                </a:solidFill>
                <a:latin typeface="Verdana" pitchFamily="34" charset="0"/>
              </a:rPr>
              <a:t>yeye</a:t>
            </a:r>
            <a:r>
              <a:rPr lang="en-US" altLang="zh-TW" dirty="0" smtClean="0">
                <a:solidFill>
                  <a:srgbClr val="FF0000"/>
                </a:solidFill>
                <a:latin typeface="Verdana" pitchFamily="34" charset="0"/>
              </a:rPr>
              <a:t>(</a:t>
            </a:r>
            <a:r>
              <a:rPr lang="en-US" altLang="zh-TW" dirty="0" err="1" smtClean="0">
                <a:latin typeface="Verdana" pitchFamily="34" charset="0"/>
              </a:rPr>
              <a:t>A</a:t>
            </a:r>
            <a:r>
              <a:rPr lang="en-US" altLang="zh-TW" dirty="0" err="1" smtClean="0">
                <a:solidFill>
                  <a:srgbClr val="FF0000"/>
                </a:solidFill>
                <a:latin typeface="Verdana" pitchFamily="34" charset="0"/>
              </a:rPr>
              <a:t>,peter</a:t>
            </a:r>
            <a:r>
              <a:rPr lang="en-US" altLang="zh-TW" dirty="0" smtClean="0">
                <a:solidFill>
                  <a:srgbClr val="FF0000"/>
                </a:solidFill>
                <a:latin typeface="Verdana" pitchFamily="34" charset="0"/>
              </a:rPr>
              <a:t>).</a:t>
            </a:r>
            <a:endParaRPr lang="zh-TW" altLang="en-US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548150" y="5084932"/>
            <a:ext cx="2674420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  <a:latin typeface="Verdana" pitchFamily="34" charset="0"/>
              </a:rPr>
              <a:t>? </a:t>
            </a:r>
            <a:r>
              <a:rPr lang="en-US" altLang="zh-TW" dirty="0" err="1" smtClean="0">
                <a:solidFill>
                  <a:srgbClr val="FF0000"/>
                </a:solidFill>
                <a:latin typeface="Verdana" pitchFamily="34" charset="0"/>
              </a:rPr>
              <a:t>yeye</a:t>
            </a:r>
            <a:r>
              <a:rPr lang="en-US" altLang="zh-TW" dirty="0" smtClean="0">
                <a:solidFill>
                  <a:srgbClr val="FF0000"/>
                </a:solidFill>
                <a:latin typeface="Verdana" pitchFamily="34" charset="0"/>
              </a:rPr>
              <a:t>(</a:t>
            </a:r>
            <a:r>
              <a:rPr lang="en-US" altLang="zh-TW" dirty="0" err="1" smtClean="0">
                <a:latin typeface="Verdana" pitchFamily="34" charset="0"/>
              </a:rPr>
              <a:t>david</a:t>
            </a:r>
            <a:r>
              <a:rPr lang="en-US" altLang="zh-TW" dirty="0" err="1" smtClean="0">
                <a:solidFill>
                  <a:srgbClr val="FF0000"/>
                </a:solidFill>
                <a:latin typeface="Verdana" pitchFamily="34" charset="0"/>
              </a:rPr>
              <a:t>,peter</a:t>
            </a:r>
            <a:r>
              <a:rPr lang="en-US" altLang="zh-TW" dirty="0" smtClean="0">
                <a:solidFill>
                  <a:srgbClr val="FF0000"/>
                </a:solidFill>
                <a:latin typeface="Verdana" pitchFamily="34" charset="0"/>
              </a:rPr>
              <a:t>).</a:t>
            </a:r>
            <a:endParaRPr lang="zh-TW" altLang="en-US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3322229" y="5088054"/>
            <a:ext cx="5769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  <a:latin typeface="Verdana" pitchFamily="34" charset="0"/>
              </a:rPr>
              <a:t>yes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3186291" y="5517232"/>
            <a:ext cx="8096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err="1" smtClean="0">
                <a:solidFill>
                  <a:srgbClr val="FF0000"/>
                </a:solidFill>
                <a:latin typeface="Verdana" pitchFamily="34" charset="0"/>
              </a:rPr>
              <a:t>david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2699792" y="5949280"/>
            <a:ext cx="15225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  <a:latin typeface="Verdana" pitchFamily="34" charset="0"/>
              </a:rPr>
              <a:t>peter, </a:t>
            </a:r>
            <a:r>
              <a:rPr lang="en-US" altLang="zh-TW" dirty="0" err="1" smtClean="0">
                <a:solidFill>
                  <a:srgbClr val="FF0000"/>
                </a:solidFill>
                <a:latin typeface="Verdana" pitchFamily="34" charset="0"/>
              </a:rPr>
              <a:t>mary</a:t>
            </a:r>
            <a:endParaRPr lang="zh-TW" altLang="en-US" dirty="0">
              <a:solidFill>
                <a:srgbClr val="FF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059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7" grpId="0" animBg="1"/>
      <p:bldP spid="29" grpId="0" animBg="1"/>
      <p:bldP spid="28" grpId="0" animBg="1"/>
      <p:bldP spid="20" grpId="0" animBg="1"/>
      <p:bldP spid="30" grpId="0" animBg="1"/>
      <p:bldP spid="31" grpId="0" animBg="1"/>
      <p:bldP spid="21" grpId="0"/>
      <p:bldP spid="33" grpId="0"/>
      <p:bldP spid="34" grpId="0"/>
      <p:bldP spid="35" grpId="0" animBg="1"/>
      <p:bldP spid="36" grpId="0" animBg="1"/>
      <p:bldP spid="37" grpId="0" animBg="1"/>
      <p:bldP spid="38" grpId="0"/>
      <p:bldP spid="39" grpId="0"/>
      <p:bldP spid="4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115616" y="913747"/>
            <a:ext cx="3600400" cy="2031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zh-TW" dirty="0">
                <a:solidFill>
                  <a:prstClr val="black"/>
                </a:solidFill>
                <a:latin typeface="Verdana" pitchFamily="34" charset="0"/>
                <a:ea typeface="新細明體" pitchFamily="18" charset="-120"/>
              </a:rPr>
              <a:t>factorial(0,1).</a:t>
            </a:r>
            <a:endParaRPr kumimoji="1" lang="en-US" altLang="zh-TW" dirty="0">
              <a:solidFill>
                <a:prstClr val="black"/>
              </a:solidFill>
              <a:latin typeface="Verdana" pitchFamily="34" charset="0"/>
              <a:ea typeface="新細明體" pitchFamily="18" charset="-12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zh-TW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新細明體" pitchFamily="18" charset="-12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</a:rPr>
              <a:t>factorial(N,F) :-</a:t>
            </a:r>
            <a:endParaRPr kumimoji="1" lang="en-US" altLang="zh-TW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新細明體" pitchFamily="18" charset="-12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dirty="0">
                <a:latin typeface="Verdana" pitchFamily="34" charset="0"/>
                <a:ea typeface="新細明體" pitchFamily="18" charset="-120"/>
              </a:rPr>
              <a:t>	</a:t>
            </a:r>
            <a:r>
              <a:rPr kumimoji="1" lang="zh-TW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</a:rPr>
              <a:t>N&gt;0,</a:t>
            </a:r>
            <a:endParaRPr kumimoji="1" lang="en-US" altLang="zh-TW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新細明體" pitchFamily="18" charset="-12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dirty="0">
                <a:latin typeface="Verdana" pitchFamily="34" charset="0"/>
                <a:ea typeface="新細明體" pitchFamily="18" charset="-120"/>
              </a:rPr>
              <a:t>	</a:t>
            </a:r>
            <a:r>
              <a:rPr kumimoji="1" lang="zh-TW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</a:rPr>
              <a:t>N1 is N-1,</a:t>
            </a:r>
            <a:endParaRPr kumimoji="1" lang="en-US" altLang="zh-TW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新細明體" pitchFamily="18" charset="-12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dirty="0">
                <a:latin typeface="Verdana" pitchFamily="34" charset="0"/>
                <a:ea typeface="新細明體" pitchFamily="18" charset="-120"/>
              </a:rPr>
              <a:t>	</a:t>
            </a:r>
            <a:r>
              <a:rPr kumimoji="1" lang="zh-TW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</a:rPr>
              <a:t>factorial(N1,F1),</a:t>
            </a:r>
            <a:endParaRPr kumimoji="1" lang="en-US" altLang="zh-TW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新細明體" pitchFamily="18" charset="-12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dirty="0">
                <a:latin typeface="Verdana" pitchFamily="34" charset="0"/>
                <a:ea typeface="新細明體" pitchFamily="18" charset="-120"/>
              </a:rPr>
              <a:t>	</a:t>
            </a:r>
            <a:r>
              <a:rPr kumimoji="1" lang="zh-TW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</a:rPr>
              <a:t>F is N*F1. 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076056" y="928084"/>
            <a:ext cx="3600400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</a:rPr>
              <a:t>factorial(0</a:t>
            </a:r>
            <a:r>
              <a:rPr kumimoji="1" lang="en-US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</a:rPr>
              <a:t>) = </a:t>
            </a:r>
            <a:r>
              <a:rPr kumimoji="1" lang="zh-TW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</a:rPr>
              <a:t>1</a:t>
            </a:r>
            <a:endParaRPr kumimoji="1" lang="en-US" altLang="zh-TW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新細明體" pitchFamily="18" charset="-12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zh-TW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新細明體" pitchFamily="18" charset="-12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</a:rPr>
              <a:t>factorial(N</a:t>
            </a:r>
            <a:r>
              <a:rPr kumimoji="1" lang="en-US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</a:rPr>
              <a:t>) = </a:t>
            </a:r>
            <a:r>
              <a:rPr kumimoji="1" lang="zh-TW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</a:rPr>
              <a:t>F</a:t>
            </a:r>
            <a:endParaRPr kumimoji="1" lang="en-US" altLang="zh-TW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新細明體" pitchFamily="18" charset="-12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dirty="0" smtClean="0">
                <a:latin typeface="Verdana" pitchFamily="34" charset="0"/>
                <a:ea typeface="新細明體" pitchFamily="18" charset="-120"/>
              </a:rPr>
              <a:t>if</a:t>
            </a:r>
            <a:r>
              <a:rPr kumimoji="1" lang="en-US" altLang="zh-TW" dirty="0">
                <a:latin typeface="Verdana" pitchFamily="34" charset="0"/>
                <a:ea typeface="新細明體" pitchFamily="18" charset="-120"/>
              </a:rPr>
              <a:t>	</a:t>
            </a:r>
            <a:r>
              <a:rPr kumimoji="1" lang="zh-TW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</a:rPr>
              <a:t>N&gt;0</a:t>
            </a:r>
            <a:endParaRPr kumimoji="1" lang="en-US" altLang="zh-TW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新細明體" pitchFamily="18" charset="-12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dirty="0" smtClean="0">
                <a:latin typeface="Verdana" pitchFamily="34" charset="0"/>
                <a:ea typeface="新細明體" pitchFamily="18" charset="-120"/>
              </a:rPr>
              <a:t>&amp;&amp;</a:t>
            </a:r>
            <a:r>
              <a:rPr kumimoji="1" lang="en-US" altLang="zh-TW" dirty="0">
                <a:latin typeface="Verdana" pitchFamily="34" charset="0"/>
                <a:ea typeface="新細明體" pitchFamily="18" charset="-120"/>
              </a:rPr>
              <a:t>	</a:t>
            </a:r>
            <a:r>
              <a:rPr kumimoji="1" lang="zh-TW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</a:rPr>
              <a:t>N1 is N-1,</a:t>
            </a:r>
            <a:endParaRPr kumimoji="1" lang="en-US" altLang="zh-TW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新細明體" pitchFamily="18" charset="-12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dirty="0" smtClean="0">
                <a:latin typeface="Verdana" pitchFamily="34" charset="0"/>
                <a:ea typeface="新細明體" pitchFamily="18" charset="-120"/>
              </a:rPr>
              <a:t>&amp;&amp;</a:t>
            </a:r>
            <a:r>
              <a:rPr kumimoji="1" lang="en-US" altLang="zh-TW" dirty="0">
                <a:latin typeface="Verdana" pitchFamily="34" charset="0"/>
                <a:ea typeface="新細明體" pitchFamily="18" charset="-120"/>
              </a:rPr>
              <a:t>	</a:t>
            </a:r>
            <a:r>
              <a:rPr kumimoji="1" lang="zh-TW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</a:rPr>
              <a:t>factorial(N1</a:t>
            </a:r>
            <a:r>
              <a:rPr kumimoji="1" lang="en-US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</a:rPr>
              <a:t>) = </a:t>
            </a:r>
            <a:r>
              <a:rPr kumimoji="1" lang="zh-TW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</a:rPr>
              <a:t>F1,</a:t>
            </a:r>
            <a:endParaRPr kumimoji="1" lang="en-US" altLang="zh-TW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新細明體" pitchFamily="18" charset="-12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dirty="0" smtClean="0">
                <a:latin typeface="Verdana" pitchFamily="34" charset="0"/>
                <a:ea typeface="新細明體" pitchFamily="18" charset="-120"/>
              </a:rPr>
              <a:t>&amp;&amp;</a:t>
            </a:r>
            <a:r>
              <a:rPr kumimoji="1" lang="en-US" altLang="zh-TW" dirty="0">
                <a:latin typeface="Verdana" pitchFamily="34" charset="0"/>
                <a:ea typeface="新細明體" pitchFamily="18" charset="-120"/>
              </a:rPr>
              <a:t>	</a:t>
            </a:r>
            <a:r>
              <a:rPr kumimoji="1" lang="zh-TW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</a:rPr>
              <a:t>F is N*F1. 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4" y="3655677"/>
            <a:ext cx="2511693" cy="14773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</a:rPr>
              <a:t>factorial(</a:t>
            </a:r>
            <a:r>
              <a:rPr kumimoji="1" lang="en-US" altLang="zh-TW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新細明體" pitchFamily="18" charset="-120"/>
              </a:rPr>
              <a:t>3</a:t>
            </a:r>
            <a:r>
              <a:rPr kumimoji="1" lang="zh-TW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</a:rPr>
              <a:t>,F) :-</a:t>
            </a:r>
            <a:endParaRPr kumimoji="1" lang="en-US" altLang="zh-TW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新細明體" pitchFamily="18" charset="-120"/>
            </a:endParaRPr>
          </a:p>
          <a:p>
            <a:pPr marL="360363" marR="0" lvl="0" indent="-3603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dirty="0">
                <a:latin typeface="Verdana" pitchFamily="34" charset="0"/>
                <a:ea typeface="新細明體" pitchFamily="18" charset="-120"/>
              </a:rPr>
              <a:t>	</a:t>
            </a:r>
            <a:r>
              <a:rPr kumimoji="1" lang="en-US" altLang="zh-TW" dirty="0" smtClean="0">
                <a:solidFill>
                  <a:srgbClr val="FF0000"/>
                </a:solidFill>
                <a:latin typeface="Verdana" pitchFamily="34" charset="0"/>
                <a:ea typeface="新細明體" pitchFamily="18" charset="-120"/>
              </a:rPr>
              <a:t>3</a:t>
            </a:r>
            <a:r>
              <a:rPr kumimoji="1" lang="zh-TW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</a:rPr>
              <a:t>&gt;0,</a:t>
            </a:r>
            <a:endParaRPr kumimoji="1" lang="en-US" altLang="zh-TW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新細明體" pitchFamily="18" charset="-120"/>
            </a:endParaRPr>
          </a:p>
          <a:p>
            <a:pPr marL="360363" marR="0" lvl="0" indent="-3603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dirty="0">
                <a:latin typeface="Verdana" pitchFamily="34" charset="0"/>
                <a:ea typeface="新細明體" pitchFamily="18" charset="-120"/>
              </a:rPr>
              <a:t>	</a:t>
            </a:r>
            <a:r>
              <a:rPr kumimoji="1" lang="zh-TW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</a:rPr>
              <a:t>N1 is </a:t>
            </a:r>
            <a:r>
              <a:rPr kumimoji="1" lang="en-US" altLang="zh-TW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新細明體" pitchFamily="18" charset="-120"/>
              </a:rPr>
              <a:t>3</a:t>
            </a:r>
            <a:r>
              <a:rPr kumimoji="1" lang="zh-TW" altLang="zh-TW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新細明體" pitchFamily="18" charset="-120"/>
              </a:rPr>
              <a:t>-1</a:t>
            </a:r>
            <a:r>
              <a:rPr kumimoji="1" lang="en-US" altLang="zh-TW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新細明體" pitchFamily="18" charset="-120"/>
              </a:rPr>
              <a:t>=2</a:t>
            </a:r>
            <a:r>
              <a:rPr kumimoji="1" lang="zh-TW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</a:rPr>
              <a:t>,</a:t>
            </a:r>
            <a:endParaRPr kumimoji="1" lang="en-US" altLang="zh-TW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新細明體" pitchFamily="18" charset="-120"/>
            </a:endParaRPr>
          </a:p>
          <a:p>
            <a:pPr marL="360363" marR="0" lvl="0" indent="-3603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dirty="0">
                <a:latin typeface="Verdana" pitchFamily="34" charset="0"/>
                <a:ea typeface="新細明體" pitchFamily="18" charset="-120"/>
              </a:rPr>
              <a:t>	</a:t>
            </a:r>
            <a:r>
              <a:rPr kumimoji="1" lang="zh-TW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</a:rPr>
              <a:t>factorial(</a:t>
            </a:r>
            <a:r>
              <a:rPr kumimoji="1" lang="en-US" altLang="zh-TW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新細明體" pitchFamily="18" charset="-120"/>
              </a:rPr>
              <a:t>2</a:t>
            </a:r>
            <a:r>
              <a:rPr kumimoji="1" lang="zh-TW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</a:rPr>
              <a:t>,F1),</a:t>
            </a:r>
            <a:endParaRPr kumimoji="1" lang="en-US" altLang="zh-TW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新細明體" pitchFamily="18" charset="-120"/>
            </a:endParaRPr>
          </a:p>
          <a:p>
            <a:pPr marL="360363" marR="0" lvl="0" indent="-3603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dirty="0">
                <a:latin typeface="Verdana" pitchFamily="34" charset="0"/>
                <a:ea typeface="新細明體" pitchFamily="18" charset="-120"/>
              </a:rPr>
              <a:t>	</a:t>
            </a:r>
            <a:r>
              <a:rPr kumimoji="1" lang="zh-TW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</a:rPr>
              <a:t>F is </a:t>
            </a:r>
            <a:r>
              <a:rPr kumimoji="1" lang="en-US" altLang="zh-TW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新細明體" pitchFamily="18" charset="-120"/>
              </a:rPr>
              <a:t>3</a:t>
            </a:r>
            <a:r>
              <a:rPr kumimoji="1" lang="zh-TW" altLang="zh-TW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新細明體" pitchFamily="18" charset="-120"/>
              </a:rPr>
              <a:t>*F1</a:t>
            </a:r>
            <a:r>
              <a:rPr kumimoji="1" lang="zh-TW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</a:rPr>
              <a:t>. 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275856" y="3655677"/>
            <a:ext cx="2513825" cy="14773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</a:rPr>
              <a:t>factorial(</a:t>
            </a:r>
            <a:r>
              <a:rPr kumimoji="1" lang="en-US" altLang="zh-TW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新細明體" pitchFamily="18" charset="-120"/>
              </a:rPr>
              <a:t>2</a:t>
            </a:r>
            <a:r>
              <a:rPr kumimoji="1" lang="zh-TW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</a:rPr>
              <a:t>,F) :-</a:t>
            </a:r>
            <a:endParaRPr kumimoji="1" lang="en-US" altLang="zh-TW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新細明體" pitchFamily="18" charset="-120"/>
            </a:endParaRPr>
          </a:p>
          <a:p>
            <a:pPr marL="360363" marR="0" lvl="0" indent="-3603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dirty="0">
                <a:latin typeface="Verdana" pitchFamily="34" charset="0"/>
                <a:ea typeface="新細明體" pitchFamily="18" charset="-120"/>
              </a:rPr>
              <a:t>	</a:t>
            </a:r>
            <a:r>
              <a:rPr kumimoji="1" lang="en-US" altLang="zh-TW" dirty="0" smtClean="0">
                <a:solidFill>
                  <a:srgbClr val="FF0000"/>
                </a:solidFill>
                <a:latin typeface="Verdana" pitchFamily="34" charset="0"/>
                <a:ea typeface="新細明體" pitchFamily="18" charset="-120"/>
              </a:rPr>
              <a:t>2</a:t>
            </a:r>
            <a:r>
              <a:rPr kumimoji="1" lang="zh-TW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</a:rPr>
              <a:t>&gt;0,</a:t>
            </a:r>
            <a:endParaRPr kumimoji="1" lang="en-US" altLang="zh-TW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新細明體" pitchFamily="18" charset="-120"/>
            </a:endParaRPr>
          </a:p>
          <a:p>
            <a:pPr marL="360363" marR="0" lvl="0" indent="-3603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dirty="0">
                <a:latin typeface="Verdana" pitchFamily="34" charset="0"/>
                <a:ea typeface="新細明體" pitchFamily="18" charset="-120"/>
              </a:rPr>
              <a:t>	</a:t>
            </a:r>
            <a:r>
              <a:rPr kumimoji="1" lang="zh-TW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</a:rPr>
              <a:t>N1 is </a:t>
            </a:r>
            <a:r>
              <a:rPr kumimoji="1" lang="en-US" altLang="zh-TW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新細明體" pitchFamily="18" charset="-120"/>
              </a:rPr>
              <a:t>2</a:t>
            </a:r>
            <a:r>
              <a:rPr kumimoji="1" lang="zh-TW" altLang="zh-TW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新細明體" pitchFamily="18" charset="-120"/>
              </a:rPr>
              <a:t>-1</a:t>
            </a:r>
            <a:r>
              <a:rPr kumimoji="1" lang="en-US" altLang="zh-TW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新細明體" pitchFamily="18" charset="-120"/>
              </a:rPr>
              <a:t>=1</a:t>
            </a:r>
            <a:r>
              <a:rPr kumimoji="1" lang="zh-TW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</a:rPr>
              <a:t>,</a:t>
            </a:r>
            <a:endParaRPr kumimoji="1" lang="en-US" altLang="zh-TW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新細明體" pitchFamily="18" charset="-120"/>
            </a:endParaRPr>
          </a:p>
          <a:p>
            <a:pPr marL="360363" marR="0" lvl="0" indent="-3603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dirty="0">
                <a:latin typeface="Verdana" pitchFamily="34" charset="0"/>
                <a:ea typeface="新細明體" pitchFamily="18" charset="-120"/>
              </a:rPr>
              <a:t>	</a:t>
            </a:r>
            <a:r>
              <a:rPr kumimoji="1" lang="zh-TW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</a:rPr>
              <a:t>factorial(</a:t>
            </a:r>
            <a:r>
              <a:rPr kumimoji="1" lang="en-US" altLang="zh-TW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新細明體" pitchFamily="18" charset="-120"/>
              </a:rPr>
              <a:t>1</a:t>
            </a:r>
            <a:r>
              <a:rPr kumimoji="1" lang="zh-TW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</a:rPr>
              <a:t>,F</a:t>
            </a:r>
            <a:r>
              <a:rPr kumimoji="1" lang="en-US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</a:rPr>
              <a:t>1</a:t>
            </a:r>
            <a:r>
              <a:rPr kumimoji="1" lang="zh-TW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</a:rPr>
              <a:t>),</a:t>
            </a:r>
            <a:endParaRPr kumimoji="1" lang="en-US" altLang="zh-TW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新細明體" pitchFamily="18" charset="-120"/>
            </a:endParaRPr>
          </a:p>
          <a:p>
            <a:pPr marL="360363" marR="0" lvl="0" indent="-3603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dirty="0">
                <a:latin typeface="Verdana" pitchFamily="34" charset="0"/>
                <a:ea typeface="新細明體" pitchFamily="18" charset="-120"/>
              </a:rPr>
              <a:t>	</a:t>
            </a:r>
            <a:r>
              <a:rPr kumimoji="1" lang="zh-TW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</a:rPr>
              <a:t>F is </a:t>
            </a:r>
            <a:r>
              <a:rPr kumimoji="1" lang="en-US" altLang="zh-TW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新細明體" pitchFamily="18" charset="-120"/>
              </a:rPr>
              <a:t>2</a:t>
            </a:r>
            <a:r>
              <a:rPr kumimoji="1" lang="zh-TW" altLang="zh-TW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新細明體" pitchFamily="18" charset="-120"/>
              </a:rPr>
              <a:t>*F</a:t>
            </a:r>
            <a:r>
              <a:rPr kumimoji="1" lang="en-US" altLang="zh-TW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新細明體" pitchFamily="18" charset="-120"/>
              </a:rPr>
              <a:t>1</a:t>
            </a:r>
            <a:r>
              <a:rPr kumimoji="1" lang="zh-TW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</a:rPr>
              <a:t>. 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6084168" y="3668300"/>
            <a:ext cx="2448272" cy="14773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</a:rPr>
              <a:t>factorial(</a:t>
            </a:r>
            <a:r>
              <a:rPr kumimoji="1" lang="en-US" altLang="zh-TW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新細明體" pitchFamily="18" charset="-120"/>
              </a:rPr>
              <a:t>1</a:t>
            </a:r>
            <a:r>
              <a:rPr kumimoji="1" lang="zh-TW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</a:rPr>
              <a:t>,F) :-</a:t>
            </a:r>
            <a:endParaRPr kumimoji="1" lang="en-US" altLang="zh-TW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新細明體" pitchFamily="18" charset="-120"/>
            </a:endParaRPr>
          </a:p>
          <a:p>
            <a:pPr marL="360363" marR="0" lvl="0" indent="-3603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dirty="0">
                <a:latin typeface="Verdana" pitchFamily="34" charset="0"/>
                <a:ea typeface="新細明體" pitchFamily="18" charset="-120"/>
              </a:rPr>
              <a:t>	</a:t>
            </a:r>
            <a:r>
              <a:rPr kumimoji="1" lang="en-US" altLang="zh-TW" dirty="0" smtClean="0">
                <a:solidFill>
                  <a:srgbClr val="FF0000"/>
                </a:solidFill>
                <a:latin typeface="Verdana" pitchFamily="34" charset="0"/>
                <a:ea typeface="新細明體" pitchFamily="18" charset="-120"/>
              </a:rPr>
              <a:t>1</a:t>
            </a:r>
            <a:r>
              <a:rPr kumimoji="1" lang="zh-TW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</a:rPr>
              <a:t>&gt;0,</a:t>
            </a:r>
            <a:endParaRPr kumimoji="1" lang="en-US" altLang="zh-TW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新細明體" pitchFamily="18" charset="-120"/>
            </a:endParaRPr>
          </a:p>
          <a:p>
            <a:pPr marL="360363" marR="0" lvl="0" indent="-3603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dirty="0">
                <a:latin typeface="Verdana" pitchFamily="34" charset="0"/>
                <a:ea typeface="新細明體" pitchFamily="18" charset="-120"/>
              </a:rPr>
              <a:t>	</a:t>
            </a:r>
            <a:r>
              <a:rPr kumimoji="1" lang="zh-TW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</a:rPr>
              <a:t>N1 is </a:t>
            </a:r>
            <a:r>
              <a:rPr kumimoji="1" lang="en-US" altLang="zh-TW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新細明體" pitchFamily="18" charset="-120"/>
              </a:rPr>
              <a:t>1</a:t>
            </a:r>
            <a:r>
              <a:rPr kumimoji="1" lang="zh-TW" altLang="zh-TW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新細明體" pitchFamily="18" charset="-120"/>
              </a:rPr>
              <a:t>-1</a:t>
            </a:r>
            <a:r>
              <a:rPr kumimoji="1" lang="en-US" altLang="zh-TW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新細明體" pitchFamily="18" charset="-120"/>
              </a:rPr>
              <a:t>=0</a:t>
            </a:r>
            <a:r>
              <a:rPr kumimoji="1" lang="zh-TW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</a:rPr>
              <a:t>,</a:t>
            </a:r>
            <a:endParaRPr kumimoji="1" lang="en-US" altLang="zh-TW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新細明體" pitchFamily="18" charset="-120"/>
            </a:endParaRPr>
          </a:p>
          <a:p>
            <a:pPr marL="360363" marR="0" lvl="0" indent="-3603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dirty="0">
                <a:latin typeface="Verdana" pitchFamily="34" charset="0"/>
                <a:ea typeface="新細明體" pitchFamily="18" charset="-120"/>
              </a:rPr>
              <a:t>	</a:t>
            </a:r>
            <a:r>
              <a:rPr kumimoji="1" lang="zh-TW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</a:rPr>
              <a:t>factorial(</a:t>
            </a:r>
            <a:r>
              <a:rPr kumimoji="1" lang="en-US" altLang="zh-TW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新細明體" pitchFamily="18" charset="-120"/>
              </a:rPr>
              <a:t>0</a:t>
            </a:r>
            <a:r>
              <a:rPr kumimoji="1" lang="zh-TW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</a:rPr>
              <a:t>,F</a:t>
            </a:r>
            <a:r>
              <a:rPr kumimoji="1" lang="en-US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</a:rPr>
              <a:t>1</a:t>
            </a:r>
            <a:r>
              <a:rPr kumimoji="1" lang="zh-TW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</a:rPr>
              <a:t>),</a:t>
            </a:r>
            <a:endParaRPr kumimoji="1" lang="en-US" altLang="zh-TW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新細明體" pitchFamily="18" charset="-120"/>
            </a:endParaRPr>
          </a:p>
          <a:p>
            <a:pPr marL="360363" marR="0" lvl="0" indent="-3603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dirty="0">
                <a:latin typeface="Verdana" pitchFamily="34" charset="0"/>
                <a:ea typeface="新細明體" pitchFamily="18" charset="-120"/>
              </a:rPr>
              <a:t>	</a:t>
            </a:r>
            <a:r>
              <a:rPr kumimoji="1" lang="zh-TW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</a:rPr>
              <a:t>F is </a:t>
            </a:r>
            <a:r>
              <a:rPr kumimoji="1" lang="en-US" altLang="zh-TW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新細明體" pitchFamily="18" charset="-120"/>
              </a:rPr>
              <a:t>1</a:t>
            </a:r>
            <a:r>
              <a:rPr kumimoji="1" lang="zh-TW" altLang="zh-TW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新細明體" pitchFamily="18" charset="-120"/>
              </a:rPr>
              <a:t>*F</a:t>
            </a:r>
            <a:r>
              <a:rPr kumimoji="1" lang="en-US" altLang="zh-TW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新細明體" pitchFamily="18" charset="-120"/>
              </a:rPr>
              <a:t>1</a:t>
            </a:r>
            <a:r>
              <a:rPr kumimoji="1" lang="zh-TW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</a:rPr>
              <a:t>. </a:t>
            </a:r>
          </a:p>
        </p:txBody>
      </p:sp>
      <p:sp>
        <p:nvSpPr>
          <p:cNvPr id="4" name="矩形 3"/>
          <p:cNvSpPr/>
          <p:nvPr/>
        </p:nvSpPr>
        <p:spPr>
          <a:xfrm>
            <a:off x="6804249" y="5579948"/>
            <a:ext cx="2016223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zh-TW" dirty="0">
                <a:solidFill>
                  <a:prstClr val="black"/>
                </a:solidFill>
                <a:latin typeface="Verdana" pitchFamily="34" charset="0"/>
                <a:ea typeface="新細明體" pitchFamily="18" charset="-120"/>
              </a:rPr>
              <a:t>factorial(0,</a:t>
            </a:r>
            <a:r>
              <a:rPr kumimoji="1" lang="zh-TW" altLang="zh-TW" dirty="0">
                <a:solidFill>
                  <a:srgbClr val="FF0000"/>
                </a:solidFill>
                <a:latin typeface="Verdana" pitchFamily="34" charset="0"/>
                <a:ea typeface="新細明體" pitchFamily="18" charset="-120"/>
              </a:rPr>
              <a:t>1</a:t>
            </a:r>
            <a:r>
              <a:rPr kumimoji="1" lang="zh-TW" altLang="zh-TW" dirty="0">
                <a:solidFill>
                  <a:prstClr val="black"/>
                </a:solidFill>
                <a:latin typeface="Verdana" pitchFamily="34" charset="0"/>
                <a:ea typeface="新細明體" pitchFamily="18" charset="-120"/>
              </a:rPr>
              <a:t>).</a:t>
            </a:r>
            <a:endParaRPr kumimoji="1" lang="en-US" altLang="zh-TW" dirty="0">
              <a:solidFill>
                <a:prstClr val="black"/>
              </a:solidFill>
              <a:latin typeface="Verdana" pitchFamily="34" charset="0"/>
              <a:ea typeface="新細明體" pitchFamily="18" charset="-120"/>
            </a:endParaRPr>
          </a:p>
        </p:txBody>
      </p:sp>
      <p:cxnSp>
        <p:nvCxnSpPr>
          <p:cNvPr id="9" name="直線單箭頭接點 8"/>
          <p:cNvCxnSpPr/>
          <p:nvPr/>
        </p:nvCxnSpPr>
        <p:spPr>
          <a:xfrm flipV="1">
            <a:off x="7740352" y="4807805"/>
            <a:ext cx="360040" cy="77214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單箭頭接點 10"/>
          <p:cNvCxnSpPr/>
          <p:nvPr/>
        </p:nvCxnSpPr>
        <p:spPr>
          <a:xfrm flipH="1" flipV="1">
            <a:off x="5508104" y="4735797"/>
            <a:ext cx="1008112" cy="21602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單箭頭接點 13"/>
          <p:cNvCxnSpPr/>
          <p:nvPr/>
        </p:nvCxnSpPr>
        <p:spPr>
          <a:xfrm flipH="1" flipV="1">
            <a:off x="2627784" y="4699792"/>
            <a:ext cx="1008112" cy="21602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5724660" y="4515126"/>
            <a:ext cx="50405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dirty="0" smtClean="0">
                <a:solidFill>
                  <a:srgbClr val="FF0000"/>
                </a:solidFill>
                <a:latin typeface="Verdana" pitchFamily="34" charset="0"/>
                <a:ea typeface="新細明體" pitchFamily="18" charset="-120"/>
              </a:rPr>
              <a:t>1</a:t>
            </a:r>
            <a:endParaRPr kumimoji="1" lang="zh-TW" altLang="zh-TW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Verdana" pitchFamily="34" charset="0"/>
              <a:ea typeface="新細明體" pitchFamily="18" charset="-120"/>
            </a:endParaRP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2879812" y="4423508"/>
            <a:ext cx="50405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dirty="0" smtClean="0">
                <a:solidFill>
                  <a:srgbClr val="FF0000"/>
                </a:solidFill>
                <a:latin typeface="Verdana" pitchFamily="34" charset="0"/>
                <a:ea typeface="新細明體" pitchFamily="18" charset="-120"/>
              </a:rPr>
              <a:t>2</a:t>
            </a:r>
            <a:endParaRPr kumimoji="1" lang="zh-TW" altLang="zh-TW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Verdana" pitchFamily="34" charset="0"/>
              <a:ea typeface="新細明體" pitchFamily="18" charset="-120"/>
            </a:endParaRPr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1255338" y="5217437"/>
            <a:ext cx="115642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dirty="0" smtClean="0">
                <a:latin typeface="Verdana" pitchFamily="34" charset="0"/>
                <a:ea typeface="新細明體" pitchFamily="18" charset="-120"/>
              </a:rPr>
              <a:t>3*2=6</a:t>
            </a:r>
            <a:endParaRPr kumimoji="1" lang="zh-TW" altLang="zh-TW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新細明體" pitchFamily="18" charset="-120"/>
            </a:endParaRP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3</a:t>
            </a:fld>
            <a:endParaRPr lang="zh-TW" alt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ProLog</a:t>
            </a:r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>
            <a:off x="467544" y="3212976"/>
            <a:ext cx="18822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zh-TW" altLang="zh-TW" dirty="0">
                <a:latin typeface="Verdana" pitchFamily="34" charset="0"/>
                <a:ea typeface="新細明體" pitchFamily="18" charset="-120"/>
              </a:rPr>
              <a:t>factorial(</a:t>
            </a:r>
            <a:r>
              <a:rPr kumimoji="1" lang="en-US" altLang="zh-TW" dirty="0">
                <a:solidFill>
                  <a:srgbClr val="FF0000"/>
                </a:solidFill>
                <a:latin typeface="Verdana" pitchFamily="34" charset="0"/>
                <a:ea typeface="新細明體" pitchFamily="18" charset="-120"/>
              </a:rPr>
              <a:t>3</a:t>
            </a:r>
            <a:r>
              <a:rPr kumimoji="1" lang="zh-TW" altLang="zh-TW" dirty="0" smtClean="0">
                <a:latin typeface="Verdana" pitchFamily="34" charset="0"/>
                <a:ea typeface="新細明體" pitchFamily="18" charset="-120"/>
              </a:rPr>
              <a:t>,</a:t>
            </a:r>
            <a:r>
              <a:rPr kumimoji="1" lang="en-US" altLang="zh-TW" dirty="0" smtClean="0">
                <a:latin typeface="Verdana" pitchFamily="34" charset="0"/>
                <a:ea typeface="新細明體" pitchFamily="18" charset="-120"/>
              </a:rPr>
              <a:t>X</a:t>
            </a:r>
            <a:r>
              <a:rPr kumimoji="1" lang="zh-TW" altLang="zh-TW" dirty="0" smtClean="0">
                <a:latin typeface="Verdana" pitchFamily="34" charset="0"/>
                <a:ea typeface="新細明體" pitchFamily="18" charset="-120"/>
              </a:rPr>
              <a:t>)</a:t>
            </a:r>
            <a:r>
              <a:rPr kumimoji="1" lang="en-US" altLang="zh-TW" dirty="0" smtClean="0">
                <a:latin typeface="Verdana" pitchFamily="34" charset="0"/>
                <a:ea typeface="新細明體" pitchFamily="18" charset="-120"/>
              </a:rPr>
              <a:t>.</a:t>
            </a:r>
            <a:r>
              <a:rPr kumimoji="1" lang="zh-TW" altLang="zh-TW" dirty="0" smtClean="0">
                <a:latin typeface="Verdana" pitchFamily="34" charset="0"/>
                <a:ea typeface="新細明體" pitchFamily="18" charset="-120"/>
              </a:rPr>
              <a:t> </a:t>
            </a:r>
            <a:endParaRPr lang="zh-TW" altLang="en-US" dirty="0"/>
          </a:p>
        </p:txBody>
      </p:sp>
      <p:sp>
        <p:nvSpPr>
          <p:cNvPr id="19" name="矩形 18"/>
          <p:cNvSpPr/>
          <p:nvPr/>
        </p:nvSpPr>
        <p:spPr>
          <a:xfrm>
            <a:off x="389801" y="304759"/>
            <a:ext cx="32805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TW" sz="2400" dirty="0">
                <a:solidFill>
                  <a:srgbClr val="FF0000"/>
                </a:solidFill>
                <a:latin typeface="Verdana" pitchFamily="34" charset="0"/>
              </a:rPr>
              <a:t>SWI Prolog </a:t>
            </a:r>
            <a:r>
              <a:rPr lang="en-US" altLang="zh-TW" sz="2400" dirty="0">
                <a:solidFill>
                  <a:prstClr val="black"/>
                </a:solidFill>
                <a:latin typeface="Verdana" pitchFamily="34" charset="0"/>
              </a:rPr>
              <a:t>Portable</a:t>
            </a:r>
          </a:p>
        </p:txBody>
      </p:sp>
      <p:sp>
        <p:nvSpPr>
          <p:cNvPr id="20" name="矩形 19"/>
          <p:cNvSpPr/>
          <p:nvPr/>
        </p:nvSpPr>
        <p:spPr>
          <a:xfrm>
            <a:off x="4394768" y="304759"/>
            <a:ext cx="41376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zh-TW" altLang="zh-TW" sz="2400" dirty="0">
                <a:latin typeface="Verdana" pitchFamily="34" charset="0"/>
                <a:ea typeface="新細明體" pitchFamily="18" charset="-120"/>
              </a:rPr>
              <a:t>factorial</a:t>
            </a:r>
            <a:r>
              <a:rPr kumimoji="1" lang="zh-TW" altLang="zh-TW" sz="2400" dirty="0" smtClean="0">
                <a:latin typeface="Verdana" pitchFamily="34" charset="0"/>
                <a:ea typeface="新細明體" pitchFamily="18" charset="-120"/>
              </a:rPr>
              <a:t>(</a:t>
            </a:r>
            <a:r>
              <a:rPr kumimoji="1" lang="en-US" altLang="zh-TW" sz="2400" dirty="0">
                <a:solidFill>
                  <a:srgbClr val="FF0000"/>
                </a:solidFill>
                <a:latin typeface="Verdana" pitchFamily="34" charset="0"/>
                <a:ea typeface="新細明體" pitchFamily="18" charset="-120"/>
              </a:rPr>
              <a:t>5</a:t>
            </a:r>
            <a:r>
              <a:rPr kumimoji="1" lang="zh-TW" altLang="zh-TW" sz="2400" dirty="0" smtClean="0">
                <a:latin typeface="Verdana" pitchFamily="34" charset="0"/>
                <a:ea typeface="新細明體" pitchFamily="18" charset="-120"/>
              </a:rPr>
              <a:t>)</a:t>
            </a:r>
            <a:r>
              <a:rPr kumimoji="1" lang="en-US" altLang="zh-TW" sz="2400" dirty="0" smtClean="0">
                <a:latin typeface="Verdana" pitchFamily="34" charset="0"/>
                <a:ea typeface="新細明體" pitchFamily="18" charset="-120"/>
              </a:rPr>
              <a:t> = 5</a:t>
            </a:r>
            <a:r>
              <a:rPr kumimoji="1" lang="en-US" altLang="zh-TW" sz="2400" dirty="0" smtClean="0">
                <a:latin typeface="Verdana" pitchFamily="34" charset="0"/>
                <a:ea typeface="新細明體" pitchFamily="18" charset="-120"/>
                <a:sym typeface="Symbol"/>
              </a:rPr>
              <a:t></a:t>
            </a:r>
            <a:r>
              <a:rPr kumimoji="1" lang="en-US" altLang="zh-TW" sz="2400" dirty="0" smtClean="0">
                <a:latin typeface="Verdana" pitchFamily="34" charset="0"/>
                <a:ea typeface="新細明體" pitchFamily="18" charset="-120"/>
              </a:rPr>
              <a:t>4</a:t>
            </a:r>
            <a:r>
              <a:rPr kumimoji="1" lang="en-US" altLang="zh-TW" sz="2400" dirty="0" smtClean="0">
                <a:latin typeface="Verdana" pitchFamily="34" charset="0"/>
                <a:ea typeface="新細明體" pitchFamily="18" charset="-120"/>
                <a:sym typeface="Symbol"/>
              </a:rPr>
              <a:t></a:t>
            </a:r>
            <a:r>
              <a:rPr kumimoji="1" lang="en-US" altLang="zh-TW" sz="2400" dirty="0" smtClean="0">
                <a:latin typeface="Verdana" pitchFamily="34" charset="0"/>
                <a:ea typeface="新細明體" pitchFamily="18" charset="-120"/>
              </a:rPr>
              <a:t>3</a:t>
            </a:r>
            <a:r>
              <a:rPr kumimoji="1" lang="en-US" altLang="zh-TW" sz="2400" dirty="0" smtClean="0">
                <a:latin typeface="Verdana" pitchFamily="34" charset="0"/>
                <a:ea typeface="新細明體" pitchFamily="18" charset="-120"/>
                <a:sym typeface="Symbol"/>
              </a:rPr>
              <a:t></a:t>
            </a:r>
            <a:r>
              <a:rPr kumimoji="1" lang="en-US" altLang="zh-TW" sz="2400" dirty="0" smtClean="0">
                <a:latin typeface="Verdana" pitchFamily="34" charset="0"/>
                <a:ea typeface="新細明體" pitchFamily="18" charset="-120"/>
              </a:rPr>
              <a:t>2</a:t>
            </a:r>
            <a:r>
              <a:rPr kumimoji="1" lang="en-US" altLang="zh-TW" sz="2400" dirty="0" smtClean="0">
                <a:latin typeface="Verdana" pitchFamily="34" charset="0"/>
                <a:ea typeface="新細明體" pitchFamily="18" charset="-120"/>
                <a:sym typeface="Symbol"/>
              </a:rPr>
              <a:t></a:t>
            </a:r>
            <a:r>
              <a:rPr kumimoji="1" lang="en-US" altLang="zh-TW" sz="2400" dirty="0" smtClean="0">
                <a:latin typeface="Verdana" pitchFamily="34" charset="0"/>
                <a:ea typeface="新細明體" pitchFamily="18" charset="-120"/>
              </a:rPr>
              <a:t>1</a:t>
            </a:r>
            <a:r>
              <a:rPr kumimoji="1" lang="zh-TW" altLang="zh-TW" sz="2400" dirty="0" smtClean="0">
                <a:latin typeface="Verdana" pitchFamily="34" charset="0"/>
                <a:ea typeface="新細明體" pitchFamily="18" charset="-120"/>
              </a:rPr>
              <a:t> </a:t>
            </a:r>
            <a:endParaRPr lang="zh-TW" altLang="en-US" sz="2400" dirty="0">
              <a:latin typeface="Verdana" pitchFamily="34" charset="0"/>
            </a:endParaRPr>
          </a:p>
        </p:txBody>
      </p:sp>
      <p:cxnSp>
        <p:nvCxnSpPr>
          <p:cNvPr id="21" name="直線單箭頭接點 20"/>
          <p:cNvCxnSpPr/>
          <p:nvPr/>
        </p:nvCxnSpPr>
        <p:spPr>
          <a:xfrm flipV="1">
            <a:off x="2614616" y="3836030"/>
            <a:ext cx="682105" cy="77214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單箭頭接點 21"/>
          <p:cNvCxnSpPr/>
          <p:nvPr/>
        </p:nvCxnSpPr>
        <p:spPr>
          <a:xfrm flipV="1">
            <a:off x="5448628" y="3850388"/>
            <a:ext cx="682105" cy="77214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單箭頭接點 22"/>
          <p:cNvCxnSpPr/>
          <p:nvPr/>
        </p:nvCxnSpPr>
        <p:spPr>
          <a:xfrm flipH="1">
            <a:off x="7524328" y="4810594"/>
            <a:ext cx="343295" cy="76935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 26"/>
          <p:cNvSpPr/>
          <p:nvPr/>
        </p:nvSpPr>
        <p:spPr>
          <a:xfrm>
            <a:off x="4789224" y="1182688"/>
            <a:ext cx="386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dirty="0">
                <a:solidFill>
                  <a:srgbClr val="FF0000"/>
                </a:solidFill>
              </a:rPr>
              <a:t>or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070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 animBg="1"/>
      <p:bldP spid="7" grpId="0" animBg="1"/>
      <p:bldP spid="4" grpId="0" animBg="1"/>
      <p:bldP spid="15" grpId="0"/>
      <p:bldP spid="16" grpId="0"/>
      <p:bldP spid="17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ProLog</a:t>
            </a:r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4</a:t>
            </a:fld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539552" y="1574071"/>
            <a:ext cx="3600400" cy="147732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zh-TW" dirty="0">
                <a:latin typeface="Verdana" pitchFamily="34" charset="0"/>
              </a:rPr>
              <a:t>first</a:t>
            </a:r>
            <a:r>
              <a:rPr lang="en-US" altLang="zh-TW" dirty="0" smtClean="0">
                <a:latin typeface="Verdana" pitchFamily="34" charset="0"/>
              </a:rPr>
              <a:t>([H|_],H).</a:t>
            </a:r>
            <a:endParaRPr lang="en-US" altLang="zh-TW" dirty="0">
              <a:latin typeface="Verdana" pitchFamily="34" charset="0"/>
            </a:endParaRPr>
          </a:p>
          <a:p>
            <a:endParaRPr lang="en-US" altLang="zh-TW" dirty="0">
              <a:latin typeface="Verdana" pitchFamily="34" charset="0"/>
            </a:endParaRPr>
          </a:p>
          <a:p>
            <a:r>
              <a:rPr lang="en-US" altLang="zh-TW" dirty="0">
                <a:latin typeface="Verdana" pitchFamily="34" charset="0"/>
              </a:rPr>
              <a:t>last</a:t>
            </a:r>
            <a:r>
              <a:rPr lang="en-US" altLang="zh-TW" dirty="0" smtClean="0">
                <a:latin typeface="Verdana" pitchFamily="34" charset="0"/>
              </a:rPr>
              <a:t>([H],H).</a:t>
            </a:r>
          </a:p>
          <a:p>
            <a:endParaRPr lang="en-US" altLang="zh-TW" dirty="0">
              <a:latin typeface="Verdana" pitchFamily="34" charset="0"/>
            </a:endParaRPr>
          </a:p>
          <a:p>
            <a:r>
              <a:rPr lang="en-US" altLang="zh-TW" dirty="0">
                <a:latin typeface="Verdana" pitchFamily="34" charset="0"/>
              </a:rPr>
              <a:t>last</a:t>
            </a:r>
            <a:r>
              <a:rPr lang="en-US" altLang="zh-TW" dirty="0" smtClean="0">
                <a:latin typeface="Verdana" pitchFamily="34" charset="0"/>
              </a:rPr>
              <a:t>([_|T],X) </a:t>
            </a:r>
            <a:r>
              <a:rPr lang="en-US" altLang="zh-TW" dirty="0">
                <a:latin typeface="Verdana" pitchFamily="34" charset="0"/>
              </a:rPr>
              <a:t>:- </a:t>
            </a:r>
            <a:r>
              <a:rPr lang="en-US" altLang="zh-TW" dirty="0" smtClean="0">
                <a:latin typeface="Verdana" pitchFamily="34" charset="0"/>
              </a:rPr>
              <a:t>last(T,X).</a:t>
            </a:r>
            <a:endParaRPr lang="zh-TW" altLang="en-US" dirty="0">
              <a:latin typeface="Verdana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44008" y="1574071"/>
            <a:ext cx="2511693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</a:rPr>
              <a:t>fi</a:t>
            </a:r>
            <a:r>
              <a:rPr kumimoji="1" lang="en-US" altLang="zh-TW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</a:rPr>
              <a:t>rst</a:t>
            </a:r>
            <a:r>
              <a:rPr kumimoji="1" lang="zh-TW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</a:rPr>
              <a:t>(</a:t>
            </a:r>
            <a:r>
              <a:rPr kumimoji="1" lang="en-US" altLang="zh-TW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新細明體" pitchFamily="18" charset="-120"/>
              </a:rPr>
              <a:t>[</a:t>
            </a:r>
            <a:r>
              <a:rPr kumimoji="1" lang="en-US" altLang="zh-TW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Verdana" pitchFamily="34" charset="0"/>
                <a:ea typeface="新細明體" pitchFamily="18" charset="-120"/>
              </a:rPr>
              <a:t>1</a:t>
            </a:r>
            <a:r>
              <a:rPr kumimoji="1" lang="en-US" altLang="zh-TW" dirty="0">
                <a:solidFill>
                  <a:srgbClr val="FF0000"/>
                </a:solidFill>
                <a:latin typeface="Verdana" pitchFamily="34" charset="0"/>
                <a:ea typeface="新細明體" pitchFamily="18" charset="-120"/>
              </a:rPr>
              <a:t>|</a:t>
            </a:r>
            <a:r>
              <a:rPr kumimoji="1" lang="en-US" altLang="zh-TW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新細明體" pitchFamily="18" charset="-120"/>
              </a:rPr>
              <a:t>2,3,4]</a:t>
            </a:r>
            <a:r>
              <a:rPr kumimoji="1" lang="zh-TW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</a:rPr>
              <a:t>,</a:t>
            </a:r>
            <a:r>
              <a:rPr kumimoji="1" lang="en-US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</a:rPr>
              <a:t>X</a:t>
            </a:r>
            <a:r>
              <a:rPr kumimoji="1" lang="zh-TW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</a:rPr>
              <a:t>)</a:t>
            </a:r>
            <a:r>
              <a:rPr kumimoji="1" lang="en-US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</a:rPr>
              <a:t>.</a:t>
            </a:r>
            <a:endParaRPr kumimoji="1" lang="zh-TW" altLang="zh-TW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新細明體" pitchFamily="18" charset="-12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644008" y="3307050"/>
            <a:ext cx="2511693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</a:rPr>
              <a:t>last</a:t>
            </a:r>
            <a:r>
              <a:rPr kumimoji="1" lang="zh-TW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</a:rPr>
              <a:t>(</a:t>
            </a:r>
            <a:r>
              <a:rPr kumimoji="1" lang="en-US" altLang="zh-TW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新細明體" pitchFamily="18" charset="-120"/>
              </a:rPr>
              <a:t>[</a:t>
            </a:r>
            <a:r>
              <a:rPr kumimoji="1" lang="en-US" altLang="zh-TW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Verdana" pitchFamily="34" charset="0"/>
                <a:ea typeface="新細明體" pitchFamily="18" charset="-120"/>
              </a:rPr>
              <a:t>1</a:t>
            </a:r>
            <a:r>
              <a:rPr kumimoji="1" lang="en-US" altLang="zh-TW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新細明體" pitchFamily="18" charset="-120"/>
              </a:rPr>
              <a:t>|2,3,4]</a:t>
            </a:r>
            <a:r>
              <a:rPr kumimoji="1" lang="zh-TW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</a:rPr>
              <a:t>,</a:t>
            </a:r>
            <a:r>
              <a:rPr kumimoji="1" lang="en-US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</a:rPr>
              <a:t>X</a:t>
            </a:r>
            <a:r>
              <a:rPr kumimoji="1" lang="zh-TW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</a:rPr>
              <a:t>)</a:t>
            </a:r>
            <a:r>
              <a:rPr kumimoji="1" lang="en-US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</a:rPr>
              <a:t>.</a:t>
            </a:r>
            <a:endParaRPr kumimoji="1" lang="zh-TW" altLang="zh-TW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新細明體" pitchFamily="18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7109" y="2150135"/>
            <a:ext cx="492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TW" dirty="0" smtClean="0">
                <a:solidFill>
                  <a:srgbClr val="FF0000"/>
                </a:solidFill>
                <a:latin typeface="Verdana" pitchFamily="34" charset="0"/>
                <a:ea typeface="新細明體" pitchFamily="18" charset="-120"/>
              </a:rPr>
              <a:t>R1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45603" y="2719234"/>
            <a:ext cx="492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TW" dirty="0" smtClean="0">
                <a:solidFill>
                  <a:srgbClr val="FF0000"/>
                </a:solidFill>
                <a:latin typeface="Verdana" pitchFamily="34" charset="0"/>
                <a:ea typeface="新細明體" pitchFamily="18" charset="-120"/>
              </a:rPr>
              <a:t>R2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934218" y="3861048"/>
            <a:ext cx="2511693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</a:rPr>
              <a:t>last</a:t>
            </a:r>
            <a:r>
              <a:rPr kumimoji="1" lang="zh-TW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</a:rPr>
              <a:t>(</a:t>
            </a:r>
            <a:r>
              <a:rPr kumimoji="1" lang="en-US" altLang="zh-TW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新細明體" pitchFamily="18" charset="-120"/>
              </a:rPr>
              <a:t>[</a:t>
            </a:r>
            <a:r>
              <a:rPr kumimoji="1" lang="en-US" altLang="zh-TW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Verdana" pitchFamily="34" charset="0"/>
                <a:ea typeface="新細明體" pitchFamily="18" charset="-120"/>
              </a:rPr>
              <a:t>2</a:t>
            </a:r>
            <a:r>
              <a:rPr kumimoji="1" lang="en-US" altLang="zh-TW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新細明體" pitchFamily="18" charset="-120"/>
              </a:rPr>
              <a:t>|3,4]</a:t>
            </a:r>
            <a:r>
              <a:rPr kumimoji="1" lang="zh-TW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</a:rPr>
              <a:t>,</a:t>
            </a:r>
            <a:r>
              <a:rPr kumimoji="1" lang="en-US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</a:rPr>
              <a:t>X</a:t>
            </a:r>
            <a:r>
              <a:rPr kumimoji="1" lang="zh-TW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</a:rPr>
              <a:t>)</a:t>
            </a:r>
            <a:r>
              <a:rPr kumimoji="1" lang="en-US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</a:rPr>
              <a:t>.</a:t>
            </a:r>
            <a:endParaRPr kumimoji="1" lang="zh-TW" altLang="zh-TW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新細明體" pitchFamily="18" charset="-12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5150242" y="4409236"/>
            <a:ext cx="2511693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</a:rPr>
              <a:t>last</a:t>
            </a:r>
            <a:r>
              <a:rPr kumimoji="1" lang="zh-TW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</a:rPr>
              <a:t>(</a:t>
            </a:r>
            <a:r>
              <a:rPr kumimoji="1" lang="en-US" altLang="zh-TW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新細明體" pitchFamily="18" charset="-120"/>
              </a:rPr>
              <a:t>[</a:t>
            </a:r>
            <a:r>
              <a:rPr kumimoji="1" lang="en-US" altLang="zh-TW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Verdana" pitchFamily="34" charset="0"/>
                <a:ea typeface="新細明體" pitchFamily="18" charset="-120"/>
              </a:rPr>
              <a:t>3</a:t>
            </a:r>
            <a:r>
              <a:rPr kumimoji="1" lang="en-US" altLang="zh-TW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新細明體" pitchFamily="18" charset="-120"/>
              </a:rPr>
              <a:t>|4]</a:t>
            </a:r>
            <a:r>
              <a:rPr kumimoji="1" lang="zh-TW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</a:rPr>
              <a:t>,</a:t>
            </a:r>
            <a:r>
              <a:rPr kumimoji="1" lang="en-US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</a:rPr>
              <a:t>X</a:t>
            </a:r>
            <a:r>
              <a:rPr kumimoji="1" lang="zh-TW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</a:rPr>
              <a:t>)</a:t>
            </a:r>
            <a:r>
              <a:rPr kumimoji="1" lang="en-US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</a:rPr>
              <a:t>.</a:t>
            </a:r>
            <a:endParaRPr kumimoji="1" lang="zh-TW" altLang="zh-TW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新細明體" pitchFamily="18" charset="-12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5438274" y="4976008"/>
            <a:ext cx="2511693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</a:rPr>
              <a:t>last</a:t>
            </a:r>
            <a:r>
              <a:rPr kumimoji="1" lang="zh-TW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</a:rPr>
              <a:t>(</a:t>
            </a:r>
            <a:r>
              <a:rPr kumimoji="1" lang="en-US" altLang="zh-TW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新細明體" pitchFamily="18" charset="-120"/>
              </a:rPr>
              <a:t>[4]</a:t>
            </a:r>
            <a:r>
              <a:rPr kumimoji="1" lang="zh-TW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</a:rPr>
              <a:t>,</a:t>
            </a:r>
            <a:r>
              <a:rPr kumimoji="1" lang="en-US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</a:rPr>
              <a:t>X</a:t>
            </a:r>
            <a:r>
              <a:rPr kumimoji="1" lang="zh-TW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</a:rPr>
              <a:t>)</a:t>
            </a:r>
            <a:r>
              <a:rPr kumimoji="1" lang="en-US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</a:rPr>
              <a:t>.</a:t>
            </a:r>
            <a:endParaRPr kumimoji="1" lang="zh-TW" altLang="zh-TW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新細明體" pitchFamily="18" charset="-120"/>
            </a:endParaRPr>
          </a:p>
        </p:txBody>
      </p:sp>
      <p:sp>
        <p:nvSpPr>
          <p:cNvPr id="13" name="直線圖說文字 1 12"/>
          <p:cNvSpPr/>
          <p:nvPr/>
        </p:nvSpPr>
        <p:spPr>
          <a:xfrm>
            <a:off x="2339752" y="965524"/>
            <a:ext cx="1296144" cy="487945"/>
          </a:xfrm>
          <a:prstGeom prst="borderCallout1">
            <a:avLst>
              <a:gd name="adj1" fmla="val 18750"/>
              <a:gd name="adj2" fmla="val -8333"/>
              <a:gd name="adj3" fmla="val 151952"/>
              <a:gd name="adj4" fmla="val -5452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rgbClr val="FF0000"/>
                </a:solidFill>
              </a:rPr>
              <a:t>Don’t care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5" name="直線圖說文字 1 14"/>
          <p:cNvSpPr/>
          <p:nvPr/>
        </p:nvSpPr>
        <p:spPr>
          <a:xfrm>
            <a:off x="1836662" y="3188437"/>
            <a:ext cx="1184466" cy="487945"/>
          </a:xfrm>
          <a:prstGeom prst="borderCallout1">
            <a:avLst>
              <a:gd name="adj1" fmla="val 18750"/>
              <a:gd name="adj2" fmla="val -8333"/>
              <a:gd name="adj3" fmla="val -121748"/>
              <a:gd name="adj4" fmla="val -9886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rgbClr val="FF0000"/>
                </a:solidFill>
              </a:rPr>
              <a:t>R1 or R2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5259379" y="1204739"/>
            <a:ext cx="3577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TW" dirty="0" smtClean="0">
                <a:solidFill>
                  <a:srgbClr val="FF0000"/>
                </a:solidFill>
                <a:latin typeface="Verdana" pitchFamily="34" charset="0"/>
                <a:ea typeface="新細明體" pitchFamily="18" charset="-120"/>
              </a:rPr>
              <a:t>H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372200" y="1204739"/>
            <a:ext cx="3577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TW" dirty="0" smtClean="0">
                <a:solidFill>
                  <a:srgbClr val="FF0000"/>
                </a:solidFill>
                <a:latin typeface="Verdana" pitchFamily="34" charset="0"/>
                <a:ea typeface="新細明體" pitchFamily="18" charset="-120"/>
              </a:rPr>
              <a:t>H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550811" y="1186570"/>
            <a:ext cx="1272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>
                <a:solidFill>
                  <a:prstClr val="black"/>
                </a:solidFill>
                <a:latin typeface="Verdana" pitchFamily="34" charset="0"/>
              </a:rPr>
              <a:t>Rules</a:t>
            </a:r>
            <a:r>
              <a:rPr lang="zh-TW" altLang="en-US" b="1" dirty="0"/>
              <a:t>規則</a:t>
            </a:r>
            <a:endParaRPr lang="zh-TW" altLang="en-US" dirty="0"/>
          </a:p>
        </p:txBody>
      </p:sp>
      <p:sp>
        <p:nvSpPr>
          <p:cNvPr id="19" name="矩形 18"/>
          <p:cNvSpPr/>
          <p:nvPr/>
        </p:nvSpPr>
        <p:spPr>
          <a:xfrm>
            <a:off x="7661934" y="1622321"/>
            <a:ext cx="8705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zh-TW" dirty="0" smtClean="0">
                <a:solidFill>
                  <a:srgbClr val="FF0000"/>
                </a:solidFill>
                <a:latin typeface="Verdana" pitchFamily="34" charset="0"/>
                <a:ea typeface="新細明體" pitchFamily="18" charset="-120"/>
              </a:rPr>
              <a:t>X=1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4644008" y="780858"/>
            <a:ext cx="18722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>
                <a:latin typeface="Verdana" pitchFamily="34" charset="0"/>
              </a:rPr>
              <a:t>Queries</a:t>
            </a:r>
            <a:r>
              <a:rPr lang="zh-TW" altLang="en-US" b="1" dirty="0" smtClean="0"/>
              <a:t>查詢 </a:t>
            </a:r>
            <a:endParaRPr lang="en-US" altLang="zh-TW" dirty="0">
              <a:latin typeface="Verdana" pitchFamily="34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5828842" y="2896269"/>
            <a:ext cx="327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TW" dirty="0" smtClean="0">
                <a:solidFill>
                  <a:srgbClr val="FF0000"/>
                </a:solidFill>
                <a:latin typeface="Verdana" pitchFamily="34" charset="0"/>
                <a:ea typeface="新細明體" pitchFamily="18" charset="-120"/>
              </a:rPr>
              <a:t>T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7153740" y="5351256"/>
            <a:ext cx="492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TW" dirty="0" smtClean="0">
                <a:solidFill>
                  <a:srgbClr val="FF0000"/>
                </a:solidFill>
                <a:latin typeface="Verdana" pitchFamily="34" charset="0"/>
                <a:ea typeface="新細明體" pitchFamily="18" charset="-120"/>
              </a:rPr>
              <a:t>R1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709607" y="5795972"/>
            <a:ext cx="8705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zh-TW" dirty="0" smtClean="0">
                <a:solidFill>
                  <a:srgbClr val="FF0000"/>
                </a:solidFill>
                <a:latin typeface="Verdana" pitchFamily="34" charset="0"/>
                <a:ea typeface="新細明體" pitchFamily="18" charset="-120"/>
              </a:rPr>
              <a:t>X=4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389801" y="304759"/>
            <a:ext cx="32805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TW" sz="2400" dirty="0">
                <a:solidFill>
                  <a:srgbClr val="FF0000"/>
                </a:solidFill>
                <a:latin typeface="Verdana" pitchFamily="34" charset="0"/>
              </a:rPr>
              <a:t>SWI Prolog </a:t>
            </a:r>
            <a:r>
              <a:rPr lang="en-US" altLang="zh-TW" sz="2400" dirty="0">
                <a:solidFill>
                  <a:prstClr val="black"/>
                </a:solidFill>
                <a:latin typeface="Verdana" pitchFamily="34" charset="0"/>
              </a:rPr>
              <a:t>Portable</a:t>
            </a:r>
          </a:p>
        </p:txBody>
      </p:sp>
    </p:spTree>
    <p:extLst>
      <p:ext uri="{BB962C8B-B14F-4D97-AF65-F5344CB8AC3E}">
        <p14:creationId xmlns:p14="http://schemas.microsoft.com/office/powerpoint/2010/main" val="119508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0" grpId="0" animBg="1"/>
      <p:bldP spid="11" grpId="0" animBg="1"/>
      <p:bldP spid="13" grpId="0" animBg="1"/>
      <p:bldP spid="15" grpId="0" animBg="1"/>
      <p:bldP spid="16" grpId="0"/>
      <p:bldP spid="17" grpId="0"/>
      <p:bldP spid="19" grpId="0"/>
      <p:bldP spid="21" grpId="0"/>
      <p:bldP spid="23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9553" y="260648"/>
            <a:ext cx="2664296" cy="258532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pt-BR" altLang="zh-TW" dirty="0" smtClean="0">
                <a:latin typeface="Verdana" pitchFamily="34" charset="0"/>
              </a:rPr>
              <a:t>max([H],</a:t>
            </a:r>
            <a:r>
              <a:rPr lang="pt-BR" altLang="zh-TW" dirty="0" smtClean="0">
                <a:solidFill>
                  <a:srgbClr val="FF0000"/>
                </a:solidFill>
                <a:latin typeface="Verdana" pitchFamily="34" charset="0"/>
              </a:rPr>
              <a:t>H</a:t>
            </a:r>
            <a:r>
              <a:rPr lang="pt-BR" altLang="zh-TW" dirty="0" smtClean="0">
                <a:latin typeface="Verdana" pitchFamily="34" charset="0"/>
              </a:rPr>
              <a:t>).</a:t>
            </a:r>
          </a:p>
          <a:p>
            <a:endParaRPr lang="pt-BR" altLang="zh-TW" dirty="0">
              <a:latin typeface="Verdana" pitchFamily="34" charset="0"/>
            </a:endParaRPr>
          </a:p>
          <a:p>
            <a:r>
              <a:rPr lang="pt-BR" altLang="zh-TW" dirty="0" smtClean="0">
                <a:latin typeface="Verdana" pitchFamily="34" charset="0"/>
              </a:rPr>
              <a:t>max([H|T],</a:t>
            </a:r>
            <a:r>
              <a:rPr lang="pt-BR" altLang="zh-TW" dirty="0" smtClean="0">
                <a:solidFill>
                  <a:srgbClr val="FF0000"/>
                </a:solidFill>
                <a:latin typeface="Verdana" pitchFamily="34" charset="0"/>
              </a:rPr>
              <a:t>H</a:t>
            </a:r>
            <a:r>
              <a:rPr lang="pt-BR" altLang="zh-TW" dirty="0" smtClean="0">
                <a:latin typeface="Verdana" pitchFamily="34" charset="0"/>
              </a:rPr>
              <a:t>):-</a:t>
            </a:r>
          </a:p>
          <a:p>
            <a:r>
              <a:rPr lang="pt-BR" altLang="zh-TW" dirty="0">
                <a:latin typeface="Verdana" pitchFamily="34" charset="0"/>
              </a:rPr>
              <a:t>	</a:t>
            </a:r>
            <a:r>
              <a:rPr lang="pt-BR" altLang="zh-TW" dirty="0" smtClean="0">
                <a:latin typeface="Verdana" pitchFamily="34" charset="0"/>
              </a:rPr>
              <a:t>max(T,</a:t>
            </a:r>
            <a:r>
              <a:rPr lang="pt-BR" altLang="zh-TW" dirty="0" smtClean="0">
                <a:solidFill>
                  <a:srgbClr val="FF0000"/>
                </a:solidFill>
                <a:latin typeface="Verdana" pitchFamily="34" charset="0"/>
              </a:rPr>
              <a:t>X</a:t>
            </a:r>
            <a:r>
              <a:rPr lang="pt-BR" altLang="zh-TW" dirty="0" smtClean="0">
                <a:latin typeface="Verdana" pitchFamily="34" charset="0"/>
              </a:rPr>
              <a:t>),</a:t>
            </a:r>
          </a:p>
          <a:p>
            <a:r>
              <a:rPr lang="pt-BR" altLang="zh-TW" dirty="0">
                <a:latin typeface="Verdana" pitchFamily="34" charset="0"/>
              </a:rPr>
              <a:t>	</a:t>
            </a:r>
            <a:r>
              <a:rPr lang="pt-BR" altLang="zh-TW" dirty="0" smtClean="0">
                <a:latin typeface="Verdana" pitchFamily="34" charset="0"/>
              </a:rPr>
              <a:t>H&gt;=X.</a:t>
            </a:r>
            <a:endParaRPr lang="pt-BR" altLang="zh-TW" dirty="0">
              <a:latin typeface="Verdana" pitchFamily="34" charset="0"/>
            </a:endParaRPr>
          </a:p>
          <a:p>
            <a:endParaRPr lang="pt-BR" altLang="zh-TW" dirty="0" smtClean="0">
              <a:latin typeface="Verdana" pitchFamily="34" charset="0"/>
            </a:endParaRPr>
          </a:p>
          <a:p>
            <a:r>
              <a:rPr lang="pt-BR" altLang="zh-TW" dirty="0" smtClean="0">
                <a:latin typeface="Verdana" pitchFamily="34" charset="0"/>
              </a:rPr>
              <a:t>max([H|T],</a:t>
            </a:r>
            <a:r>
              <a:rPr lang="pt-BR" altLang="zh-TW" dirty="0" smtClean="0">
                <a:solidFill>
                  <a:srgbClr val="FF0000"/>
                </a:solidFill>
                <a:latin typeface="Verdana" pitchFamily="34" charset="0"/>
              </a:rPr>
              <a:t>X</a:t>
            </a:r>
            <a:r>
              <a:rPr lang="pt-BR" altLang="zh-TW" dirty="0" smtClean="0">
                <a:latin typeface="Verdana" pitchFamily="34" charset="0"/>
              </a:rPr>
              <a:t>):-</a:t>
            </a:r>
          </a:p>
          <a:p>
            <a:r>
              <a:rPr lang="pt-BR" altLang="zh-TW" dirty="0">
                <a:latin typeface="Verdana" pitchFamily="34" charset="0"/>
              </a:rPr>
              <a:t>	</a:t>
            </a:r>
            <a:r>
              <a:rPr lang="pt-BR" altLang="zh-TW" dirty="0" smtClean="0">
                <a:latin typeface="Verdana" pitchFamily="34" charset="0"/>
              </a:rPr>
              <a:t>max(T,</a:t>
            </a:r>
            <a:r>
              <a:rPr lang="pt-BR" altLang="zh-TW" dirty="0" smtClean="0">
                <a:solidFill>
                  <a:srgbClr val="FF0000"/>
                </a:solidFill>
                <a:latin typeface="Verdana" pitchFamily="34" charset="0"/>
              </a:rPr>
              <a:t>X</a:t>
            </a:r>
            <a:r>
              <a:rPr lang="pt-BR" altLang="zh-TW" dirty="0" smtClean="0">
                <a:latin typeface="Verdana" pitchFamily="34" charset="0"/>
              </a:rPr>
              <a:t>),</a:t>
            </a:r>
          </a:p>
          <a:p>
            <a:r>
              <a:rPr lang="pt-BR" altLang="zh-TW" dirty="0">
                <a:latin typeface="Verdana" pitchFamily="34" charset="0"/>
              </a:rPr>
              <a:t>	</a:t>
            </a:r>
            <a:r>
              <a:rPr lang="pt-BR" altLang="zh-TW" dirty="0" smtClean="0">
                <a:latin typeface="Verdana" pitchFamily="34" charset="0"/>
              </a:rPr>
              <a:t>H&lt;X.</a:t>
            </a:r>
            <a:endParaRPr lang="zh-TW" altLang="en-US" dirty="0">
              <a:latin typeface="Verdana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275856" y="267613"/>
            <a:ext cx="4248472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TW" dirty="0" smtClean="0">
                <a:solidFill>
                  <a:srgbClr val="FF0000"/>
                </a:solidFill>
                <a:latin typeface="Verdana" pitchFamily="34" charset="0"/>
                <a:ea typeface="新細明體" pitchFamily="18" charset="-120"/>
              </a:rPr>
              <a:t>H</a:t>
            </a:r>
            <a:r>
              <a:rPr kumimoji="1" lang="en-US" altLang="zh-TW" dirty="0" smtClean="0">
                <a:latin typeface="Verdana" pitchFamily="34" charset="0"/>
                <a:ea typeface="新細明體" pitchFamily="18" charset="-120"/>
              </a:rPr>
              <a:t> </a:t>
            </a:r>
            <a:r>
              <a:rPr kumimoji="1" lang="en-US" altLang="zh-TW" dirty="0">
                <a:latin typeface="Verdana" pitchFamily="34" charset="0"/>
                <a:ea typeface="新細明體" pitchFamily="18" charset="-120"/>
              </a:rPr>
              <a:t>is max, if Only 1 element left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1" lang="en-US" altLang="zh-TW" dirty="0">
              <a:latin typeface="Verdana" pitchFamily="34" charset="0"/>
              <a:ea typeface="新細明體" pitchFamily="18" charset="-12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TW" dirty="0" smtClean="0">
                <a:solidFill>
                  <a:srgbClr val="FF0000"/>
                </a:solidFill>
                <a:latin typeface="Verdana" pitchFamily="34" charset="0"/>
                <a:ea typeface="新細明體" pitchFamily="18" charset="-120"/>
              </a:rPr>
              <a:t>H</a:t>
            </a:r>
            <a:r>
              <a:rPr kumimoji="1" lang="en-US" altLang="zh-TW" dirty="0" smtClean="0">
                <a:latin typeface="Verdana" pitchFamily="34" charset="0"/>
                <a:ea typeface="新細明體" pitchFamily="18" charset="-120"/>
              </a:rPr>
              <a:t> </a:t>
            </a:r>
            <a:r>
              <a:rPr kumimoji="1" lang="en-US" altLang="zh-TW" dirty="0">
                <a:latin typeface="Verdana" pitchFamily="34" charset="0"/>
                <a:ea typeface="新細明體" pitchFamily="18" charset="-120"/>
              </a:rPr>
              <a:t>is max, if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TW" dirty="0">
                <a:latin typeface="Verdana" pitchFamily="34" charset="0"/>
                <a:ea typeface="新細明體" pitchFamily="18" charset="-120"/>
              </a:rPr>
              <a:t>	</a:t>
            </a:r>
            <a:r>
              <a:rPr kumimoji="1" lang="en-US" altLang="zh-TW" dirty="0" smtClean="0">
                <a:latin typeface="Verdana" pitchFamily="34" charset="0"/>
                <a:ea typeface="新細明體" pitchFamily="18" charset="-120"/>
              </a:rPr>
              <a:t>X </a:t>
            </a:r>
            <a:r>
              <a:rPr kumimoji="1" lang="en-US" altLang="zh-TW" dirty="0">
                <a:latin typeface="Verdana" pitchFamily="34" charset="0"/>
                <a:ea typeface="新細明體" pitchFamily="18" charset="-120"/>
              </a:rPr>
              <a:t>is </a:t>
            </a:r>
            <a:r>
              <a:rPr kumimoji="1" lang="en-US" altLang="zh-TW" dirty="0" smtClean="0">
                <a:latin typeface="Verdana" pitchFamily="34" charset="0"/>
                <a:ea typeface="新細明體" pitchFamily="18" charset="-120"/>
              </a:rPr>
              <a:t>max(T)</a:t>
            </a:r>
            <a:endParaRPr kumimoji="1" lang="en-US" altLang="zh-TW" dirty="0">
              <a:latin typeface="Verdana" pitchFamily="34" charset="0"/>
              <a:ea typeface="新細明體" pitchFamily="18" charset="-12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TW" dirty="0">
                <a:latin typeface="Verdana" pitchFamily="34" charset="0"/>
                <a:ea typeface="新細明體" pitchFamily="18" charset="-120"/>
              </a:rPr>
              <a:t>	and </a:t>
            </a:r>
            <a:r>
              <a:rPr kumimoji="1" lang="en-US" altLang="zh-TW" dirty="0" smtClean="0">
                <a:latin typeface="Verdana" pitchFamily="34" charset="0"/>
                <a:ea typeface="新細明體" pitchFamily="18" charset="-120"/>
              </a:rPr>
              <a:t>H&gt;=X</a:t>
            </a:r>
            <a:endParaRPr kumimoji="1" lang="en-US" altLang="zh-TW" dirty="0">
              <a:latin typeface="Verdana" pitchFamily="34" charset="0"/>
              <a:ea typeface="新細明體" pitchFamily="18" charset="-12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1" lang="en-US" altLang="zh-TW" dirty="0">
              <a:latin typeface="Verdana" pitchFamily="34" charset="0"/>
              <a:ea typeface="新細明體" pitchFamily="18" charset="-12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TW" dirty="0" smtClean="0">
                <a:solidFill>
                  <a:srgbClr val="FF0000"/>
                </a:solidFill>
                <a:latin typeface="Verdana" pitchFamily="34" charset="0"/>
                <a:ea typeface="新細明體" pitchFamily="18" charset="-120"/>
              </a:rPr>
              <a:t>X</a:t>
            </a:r>
            <a:r>
              <a:rPr kumimoji="1" lang="en-US" altLang="zh-TW" dirty="0" smtClean="0">
                <a:latin typeface="Verdana" pitchFamily="34" charset="0"/>
                <a:ea typeface="新細明體" pitchFamily="18" charset="-120"/>
              </a:rPr>
              <a:t> </a:t>
            </a:r>
            <a:r>
              <a:rPr kumimoji="1" lang="en-US" altLang="zh-TW" dirty="0">
                <a:latin typeface="Verdana" pitchFamily="34" charset="0"/>
                <a:ea typeface="新細明體" pitchFamily="18" charset="-120"/>
              </a:rPr>
              <a:t>is max, if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TW" dirty="0">
                <a:latin typeface="Verdana" pitchFamily="34" charset="0"/>
                <a:ea typeface="新細明體" pitchFamily="18" charset="-120"/>
              </a:rPr>
              <a:t>	</a:t>
            </a:r>
            <a:r>
              <a:rPr kumimoji="1" lang="en-US" altLang="zh-TW" dirty="0" smtClean="0">
                <a:latin typeface="Verdana" pitchFamily="34" charset="0"/>
                <a:ea typeface="新細明體" pitchFamily="18" charset="-120"/>
              </a:rPr>
              <a:t>X </a:t>
            </a:r>
            <a:r>
              <a:rPr kumimoji="1" lang="en-US" altLang="zh-TW" dirty="0">
                <a:latin typeface="Verdana" pitchFamily="34" charset="0"/>
                <a:ea typeface="新細明體" pitchFamily="18" charset="-120"/>
              </a:rPr>
              <a:t>is </a:t>
            </a:r>
            <a:r>
              <a:rPr kumimoji="1" lang="en-US" altLang="zh-TW" dirty="0" smtClean="0">
                <a:latin typeface="Verdana" pitchFamily="34" charset="0"/>
                <a:ea typeface="新細明體" pitchFamily="18" charset="-120"/>
              </a:rPr>
              <a:t>max(T)</a:t>
            </a:r>
            <a:endParaRPr kumimoji="1" lang="en-US" altLang="zh-TW" dirty="0">
              <a:latin typeface="Verdana" pitchFamily="34" charset="0"/>
              <a:ea typeface="新細明體" pitchFamily="18" charset="-12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TW" dirty="0">
                <a:latin typeface="Verdana" pitchFamily="34" charset="0"/>
                <a:ea typeface="新細明體" pitchFamily="18" charset="-120"/>
              </a:rPr>
              <a:t>	and </a:t>
            </a:r>
            <a:r>
              <a:rPr kumimoji="1" lang="en-US" altLang="zh-TW" dirty="0" smtClean="0">
                <a:latin typeface="Verdana" pitchFamily="34" charset="0"/>
                <a:ea typeface="新細明體" pitchFamily="18" charset="-120"/>
              </a:rPr>
              <a:t>H&lt;X</a:t>
            </a:r>
            <a:endParaRPr kumimoji="1" lang="zh-TW" altLang="zh-TW" dirty="0">
              <a:latin typeface="Verdana" pitchFamily="34" charset="0"/>
              <a:ea typeface="新細明體" pitchFamily="18" charset="-12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67544" y="3486199"/>
            <a:ext cx="2736304" cy="9233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TW" dirty="0" smtClean="0">
                <a:latin typeface="Verdana" pitchFamily="34" charset="0"/>
                <a:ea typeface="新細明體" pitchFamily="18" charset="-120"/>
              </a:rPr>
              <a:t>max</a:t>
            </a:r>
            <a:r>
              <a:rPr kumimoji="1" lang="zh-TW" altLang="zh-TW" dirty="0" smtClean="0">
                <a:latin typeface="Verdana" pitchFamily="34" charset="0"/>
                <a:ea typeface="新細明體" pitchFamily="18" charset="-120"/>
              </a:rPr>
              <a:t>(</a:t>
            </a:r>
            <a:r>
              <a:rPr kumimoji="1" lang="en-US" altLang="zh-TW" dirty="0">
                <a:latin typeface="Verdana" pitchFamily="34" charset="0"/>
                <a:ea typeface="新細明體" pitchFamily="18" charset="-120"/>
              </a:rPr>
              <a:t>[</a:t>
            </a:r>
            <a:r>
              <a:rPr kumimoji="1" lang="en-US" altLang="zh-TW" dirty="0" smtClean="0">
                <a:solidFill>
                  <a:srgbClr val="FF0000"/>
                </a:solidFill>
                <a:latin typeface="Verdana" pitchFamily="34" charset="0"/>
                <a:ea typeface="新細明體" pitchFamily="18" charset="-120"/>
              </a:rPr>
              <a:t>3</a:t>
            </a:r>
            <a:r>
              <a:rPr kumimoji="1" lang="en-US" altLang="zh-TW" dirty="0" smtClean="0">
                <a:latin typeface="Verdana" pitchFamily="34" charset="0"/>
                <a:ea typeface="新細明體" pitchFamily="18" charset="-120"/>
              </a:rPr>
              <a:t>|</a:t>
            </a:r>
            <a:r>
              <a:rPr kumimoji="1" lang="en-US" altLang="zh-TW" dirty="0" smtClean="0">
                <a:solidFill>
                  <a:srgbClr val="FF0000"/>
                </a:solidFill>
                <a:latin typeface="Verdana" pitchFamily="34" charset="0"/>
                <a:ea typeface="新細明體" pitchFamily="18" charset="-120"/>
              </a:rPr>
              <a:t>1</a:t>
            </a:r>
            <a:r>
              <a:rPr kumimoji="1" lang="zh-TW" altLang="zh-TW" dirty="0">
                <a:latin typeface="Verdana" pitchFamily="34" charset="0"/>
                <a:ea typeface="新細明體" pitchFamily="18" charset="-120"/>
              </a:rPr>
              <a:t>,</a:t>
            </a:r>
            <a:r>
              <a:rPr kumimoji="1" lang="en-US" altLang="zh-TW" dirty="0">
                <a:solidFill>
                  <a:srgbClr val="FF0000"/>
                </a:solidFill>
                <a:latin typeface="Verdana" pitchFamily="34" charset="0"/>
                <a:ea typeface="新細明體" pitchFamily="18" charset="-120"/>
              </a:rPr>
              <a:t>4</a:t>
            </a:r>
            <a:r>
              <a:rPr kumimoji="1" lang="zh-TW" altLang="zh-TW" dirty="0">
                <a:latin typeface="Verdana" pitchFamily="34" charset="0"/>
                <a:ea typeface="新細明體" pitchFamily="18" charset="-120"/>
              </a:rPr>
              <a:t>,</a:t>
            </a:r>
            <a:r>
              <a:rPr kumimoji="1" lang="en-US" altLang="zh-TW" dirty="0">
                <a:solidFill>
                  <a:srgbClr val="FF0000"/>
                </a:solidFill>
                <a:latin typeface="Verdana" pitchFamily="34" charset="0"/>
                <a:ea typeface="新細明體" pitchFamily="18" charset="-120"/>
              </a:rPr>
              <a:t>2</a:t>
            </a:r>
            <a:r>
              <a:rPr kumimoji="1" lang="en-US" altLang="zh-TW" dirty="0" smtClean="0">
                <a:latin typeface="Verdana" pitchFamily="34" charset="0"/>
                <a:ea typeface="新細明體" pitchFamily="18" charset="-120"/>
              </a:rPr>
              <a:t>],3</a:t>
            </a:r>
            <a:r>
              <a:rPr kumimoji="1" lang="zh-TW" altLang="zh-TW" dirty="0" smtClean="0">
                <a:latin typeface="Verdana" pitchFamily="34" charset="0"/>
                <a:ea typeface="新細明體" pitchFamily="18" charset="-120"/>
              </a:rPr>
              <a:t>)</a:t>
            </a:r>
            <a:r>
              <a:rPr kumimoji="1" lang="en-US" altLang="zh-TW" dirty="0" smtClean="0">
                <a:latin typeface="Verdana" pitchFamily="34" charset="0"/>
                <a:ea typeface="新細明體" pitchFamily="18" charset="-120"/>
              </a:rPr>
              <a:t>:-</a:t>
            </a:r>
            <a:endParaRPr kumimoji="1" lang="en-US" altLang="zh-TW" dirty="0">
              <a:latin typeface="Verdana" pitchFamily="34" charset="0"/>
              <a:ea typeface="新細明體" pitchFamily="18" charset="-120"/>
            </a:endParaRPr>
          </a:p>
          <a:p>
            <a:pPr marL="360363" lvl="0" indent="-360363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</a:rPr>
              <a:t>	</a:t>
            </a:r>
            <a:r>
              <a:rPr kumimoji="1" lang="en-US" altLang="zh-TW" dirty="0" smtClean="0">
                <a:latin typeface="Verdana" pitchFamily="34" charset="0"/>
                <a:ea typeface="新細明體" pitchFamily="18" charset="-120"/>
              </a:rPr>
              <a:t>max</a:t>
            </a:r>
            <a:r>
              <a:rPr kumimoji="1" lang="zh-TW" altLang="zh-TW" dirty="0" smtClean="0">
                <a:latin typeface="Verdana" pitchFamily="34" charset="0"/>
                <a:ea typeface="新細明體" pitchFamily="18" charset="-120"/>
              </a:rPr>
              <a:t>(</a:t>
            </a:r>
            <a:r>
              <a:rPr kumimoji="1" lang="en-US" altLang="zh-TW" dirty="0" smtClean="0">
                <a:latin typeface="Verdana" pitchFamily="34" charset="0"/>
                <a:ea typeface="新細明體" pitchFamily="18" charset="-120"/>
              </a:rPr>
              <a:t>[</a:t>
            </a:r>
            <a:r>
              <a:rPr kumimoji="1" lang="en-US" altLang="zh-TW" dirty="0" smtClean="0">
                <a:solidFill>
                  <a:srgbClr val="FF0000"/>
                </a:solidFill>
                <a:latin typeface="Verdana" pitchFamily="34" charset="0"/>
                <a:ea typeface="新細明體" pitchFamily="18" charset="-120"/>
              </a:rPr>
              <a:t>1</a:t>
            </a:r>
            <a:r>
              <a:rPr kumimoji="1" lang="zh-TW" altLang="zh-TW" dirty="0">
                <a:latin typeface="Verdana" pitchFamily="34" charset="0"/>
                <a:ea typeface="新細明體" pitchFamily="18" charset="-120"/>
              </a:rPr>
              <a:t>,</a:t>
            </a:r>
            <a:r>
              <a:rPr kumimoji="1" lang="en-US" altLang="zh-TW" dirty="0">
                <a:solidFill>
                  <a:srgbClr val="FF0000"/>
                </a:solidFill>
                <a:latin typeface="Verdana" pitchFamily="34" charset="0"/>
                <a:ea typeface="新細明體" pitchFamily="18" charset="-120"/>
              </a:rPr>
              <a:t>4</a:t>
            </a:r>
            <a:r>
              <a:rPr kumimoji="1" lang="zh-TW" altLang="zh-TW" dirty="0">
                <a:latin typeface="Verdana" pitchFamily="34" charset="0"/>
                <a:ea typeface="新細明體" pitchFamily="18" charset="-120"/>
              </a:rPr>
              <a:t>,</a:t>
            </a:r>
            <a:r>
              <a:rPr kumimoji="1" lang="en-US" altLang="zh-TW" dirty="0">
                <a:solidFill>
                  <a:srgbClr val="FF0000"/>
                </a:solidFill>
                <a:latin typeface="Verdana" pitchFamily="34" charset="0"/>
                <a:ea typeface="新細明體" pitchFamily="18" charset="-120"/>
              </a:rPr>
              <a:t>2</a:t>
            </a:r>
            <a:r>
              <a:rPr kumimoji="1" lang="en-US" altLang="zh-TW" dirty="0" smtClean="0">
                <a:latin typeface="Verdana" pitchFamily="34" charset="0"/>
                <a:ea typeface="新細明體" pitchFamily="18" charset="-120"/>
              </a:rPr>
              <a:t>],X</a:t>
            </a:r>
            <a:r>
              <a:rPr kumimoji="1" lang="zh-TW" altLang="zh-TW" dirty="0" smtClean="0">
                <a:latin typeface="Verdana" pitchFamily="34" charset="0"/>
                <a:ea typeface="新細明體" pitchFamily="18" charset="-120"/>
              </a:rPr>
              <a:t>)</a:t>
            </a:r>
            <a:endParaRPr kumimoji="1" lang="en-US" altLang="zh-TW" dirty="0" smtClean="0">
              <a:latin typeface="Verdana" pitchFamily="34" charset="0"/>
              <a:ea typeface="新細明體" pitchFamily="18" charset="-120"/>
            </a:endParaRPr>
          </a:p>
          <a:p>
            <a:pPr marL="360363" lvl="0" indent="-360363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TW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</a:rPr>
              <a:t>	</a:t>
            </a:r>
            <a:r>
              <a:rPr kumimoji="1" lang="en-US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</a:rPr>
              <a:t>3&gt;=X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563888" y="3792522"/>
            <a:ext cx="2376264" cy="9233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TW" dirty="0" smtClean="0">
                <a:latin typeface="Verdana" pitchFamily="34" charset="0"/>
                <a:ea typeface="新細明體" pitchFamily="18" charset="-120"/>
              </a:rPr>
              <a:t>max</a:t>
            </a:r>
            <a:r>
              <a:rPr kumimoji="1" lang="zh-TW" altLang="zh-TW" dirty="0" smtClean="0">
                <a:latin typeface="Verdana" pitchFamily="34" charset="0"/>
                <a:ea typeface="新細明體" pitchFamily="18" charset="-120"/>
              </a:rPr>
              <a:t>(</a:t>
            </a:r>
            <a:r>
              <a:rPr kumimoji="1" lang="en-US" altLang="zh-TW" dirty="0" smtClean="0">
                <a:latin typeface="Verdana" pitchFamily="34" charset="0"/>
                <a:ea typeface="新細明體" pitchFamily="18" charset="-120"/>
              </a:rPr>
              <a:t>[</a:t>
            </a:r>
            <a:r>
              <a:rPr kumimoji="1" lang="en-US" altLang="zh-TW" dirty="0" smtClean="0">
                <a:solidFill>
                  <a:srgbClr val="FF0000"/>
                </a:solidFill>
                <a:latin typeface="Verdana" pitchFamily="34" charset="0"/>
                <a:ea typeface="新細明體" pitchFamily="18" charset="-120"/>
              </a:rPr>
              <a:t>1</a:t>
            </a:r>
            <a:r>
              <a:rPr kumimoji="1" lang="en-US" altLang="zh-TW" dirty="0" smtClean="0">
                <a:latin typeface="Verdana" pitchFamily="34" charset="0"/>
                <a:ea typeface="新細明體" pitchFamily="18" charset="-120"/>
              </a:rPr>
              <a:t>|</a:t>
            </a:r>
            <a:r>
              <a:rPr kumimoji="1" lang="en-US" altLang="zh-TW" dirty="0" smtClean="0">
                <a:solidFill>
                  <a:srgbClr val="FF0000"/>
                </a:solidFill>
                <a:latin typeface="Verdana" pitchFamily="34" charset="0"/>
                <a:ea typeface="新細明體" pitchFamily="18" charset="-120"/>
              </a:rPr>
              <a:t>4</a:t>
            </a:r>
            <a:r>
              <a:rPr kumimoji="1" lang="zh-TW" altLang="zh-TW" dirty="0">
                <a:latin typeface="Verdana" pitchFamily="34" charset="0"/>
                <a:ea typeface="新細明體" pitchFamily="18" charset="-120"/>
              </a:rPr>
              <a:t>,</a:t>
            </a:r>
            <a:r>
              <a:rPr kumimoji="1" lang="en-US" altLang="zh-TW" dirty="0">
                <a:solidFill>
                  <a:srgbClr val="FF0000"/>
                </a:solidFill>
                <a:latin typeface="Verdana" pitchFamily="34" charset="0"/>
                <a:ea typeface="新細明體" pitchFamily="18" charset="-120"/>
              </a:rPr>
              <a:t>2</a:t>
            </a:r>
            <a:r>
              <a:rPr kumimoji="1" lang="en-US" altLang="zh-TW" dirty="0" smtClean="0">
                <a:latin typeface="Verdana" pitchFamily="34" charset="0"/>
                <a:ea typeface="新細明體" pitchFamily="18" charset="-120"/>
              </a:rPr>
              <a:t>],H</a:t>
            </a:r>
            <a:r>
              <a:rPr kumimoji="1" lang="zh-TW" altLang="zh-TW" dirty="0" smtClean="0">
                <a:latin typeface="Verdana" pitchFamily="34" charset="0"/>
                <a:ea typeface="新細明體" pitchFamily="18" charset="-120"/>
              </a:rPr>
              <a:t>)</a:t>
            </a:r>
            <a:r>
              <a:rPr kumimoji="1" lang="en-US" altLang="zh-TW" dirty="0" smtClean="0">
                <a:latin typeface="Verdana" pitchFamily="34" charset="0"/>
                <a:ea typeface="新細明體" pitchFamily="18" charset="-120"/>
              </a:rPr>
              <a:t>:-</a:t>
            </a:r>
            <a:endParaRPr kumimoji="1" lang="en-US" altLang="zh-TW" dirty="0">
              <a:latin typeface="Verdana" pitchFamily="34" charset="0"/>
              <a:ea typeface="新細明體" pitchFamily="18" charset="-120"/>
            </a:endParaRPr>
          </a:p>
          <a:p>
            <a:pPr marL="360363" lvl="0" indent="-360363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</a:rPr>
              <a:t>	</a:t>
            </a:r>
            <a:r>
              <a:rPr kumimoji="1" lang="en-US" altLang="zh-TW" dirty="0" smtClean="0">
                <a:latin typeface="Verdana" pitchFamily="34" charset="0"/>
                <a:ea typeface="新細明體" pitchFamily="18" charset="-120"/>
              </a:rPr>
              <a:t>max</a:t>
            </a:r>
            <a:r>
              <a:rPr kumimoji="1" lang="zh-TW" altLang="zh-TW" dirty="0" smtClean="0">
                <a:latin typeface="Verdana" pitchFamily="34" charset="0"/>
                <a:ea typeface="新細明體" pitchFamily="18" charset="-120"/>
              </a:rPr>
              <a:t>(</a:t>
            </a:r>
            <a:r>
              <a:rPr kumimoji="1" lang="en-US" altLang="zh-TW" dirty="0" smtClean="0">
                <a:latin typeface="Verdana" pitchFamily="34" charset="0"/>
                <a:ea typeface="新細明體" pitchFamily="18" charset="-120"/>
              </a:rPr>
              <a:t>[</a:t>
            </a:r>
            <a:r>
              <a:rPr kumimoji="1" lang="en-US" altLang="zh-TW" dirty="0" smtClean="0">
                <a:solidFill>
                  <a:srgbClr val="FF0000"/>
                </a:solidFill>
                <a:latin typeface="Verdana" pitchFamily="34" charset="0"/>
                <a:ea typeface="新細明體" pitchFamily="18" charset="-120"/>
              </a:rPr>
              <a:t>4</a:t>
            </a:r>
            <a:r>
              <a:rPr kumimoji="1" lang="zh-TW" altLang="zh-TW" dirty="0">
                <a:latin typeface="Verdana" pitchFamily="34" charset="0"/>
                <a:ea typeface="新細明體" pitchFamily="18" charset="-120"/>
              </a:rPr>
              <a:t>,</a:t>
            </a:r>
            <a:r>
              <a:rPr kumimoji="1" lang="en-US" altLang="zh-TW" dirty="0">
                <a:solidFill>
                  <a:srgbClr val="FF0000"/>
                </a:solidFill>
                <a:latin typeface="Verdana" pitchFamily="34" charset="0"/>
                <a:ea typeface="新細明體" pitchFamily="18" charset="-120"/>
              </a:rPr>
              <a:t>2</a:t>
            </a:r>
            <a:r>
              <a:rPr kumimoji="1" lang="en-US" altLang="zh-TW" dirty="0" smtClean="0">
                <a:latin typeface="Verdana" pitchFamily="34" charset="0"/>
                <a:ea typeface="新細明體" pitchFamily="18" charset="-120"/>
              </a:rPr>
              <a:t>],X</a:t>
            </a:r>
            <a:r>
              <a:rPr kumimoji="1" lang="zh-TW" altLang="zh-TW" dirty="0" smtClean="0">
                <a:latin typeface="Verdana" pitchFamily="34" charset="0"/>
                <a:ea typeface="新細明體" pitchFamily="18" charset="-120"/>
              </a:rPr>
              <a:t>)</a:t>
            </a:r>
            <a:endParaRPr kumimoji="1" lang="en-US" altLang="zh-TW" dirty="0" smtClean="0">
              <a:latin typeface="Verdana" pitchFamily="34" charset="0"/>
              <a:ea typeface="新細明體" pitchFamily="18" charset="-120"/>
            </a:endParaRPr>
          </a:p>
          <a:p>
            <a:pPr marL="360363" lvl="0" indent="-360363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TW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</a:rPr>
              <a:t>	</a:t>
            </a:r>
            <a:r>
              <a:rPr kumimoji="1" lang="en-US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</a:rPr>
              <a:t>1&gt;=X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444208" y="4067780"/>
            <a:ext cx="2376264" cy="9233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TW" dirty="0" smtClean="0">
                <a:latin typeface="Verdana" pitchFamily="34" charset="0"/>
                <a:ea typeface="新細明體" pitchFamily="18" charset="-120"/>
              </a:rPr>
              <a:t>max</a:t>
            </a:r>
            <a:r>
              <a:rPr kumimoji="1" lang="zh-TW" altLang="zh-TW" dirty="0" smtClean="0">
                <a:latin typeface="Verdana" pitchFamily="34" charset="0"/>
                <a:ea typeface="新細明體" pitchFamily="18" charset="-120"/>
              </a:rPr>
              <a:t>(</a:t>
            </a:r>
            <a:r>
              <a:rPr kumimoji="1" lang="en-US" altLang="zh-TW" dirty="0" smtClean="0">
                <a:latin typeface="Verdana" pitchFamily="34" charset="0"/>
                <a:ea typeface="新細明體" pitchFamily="18" charset="-120"/>
              </a:rPr>
              <a:t>[</a:t>
            </a:r>
            <a:r>
              <a:rPr kumimoji="1" lang="en-US" altLang="zh-TW" dirty="0" smtClean="0">
                <a:solidFill>
                  <a:srgbClr val="FF0000"/>
                </a:solidFill>
                <a:latin typeface="Verdana" pitchFamily="34" charset="0"/>
                <a:ea typeface="新細明體" pitchFamily="18" charset="-120"/>
              </a:rPr>
              <a:t>4</a:t>
            </a:r>
            <a:r>
              <a:rPr kumimoji="1" lang="en-US" altLang="zh-TW" dirty="0" smtClean="0">
                <a:latin typeface="Verdana" pitchFamily="34" charset="0"/>
                <a:ea typeface="新細明體" pitchFamily="18" charset="-120"/>
              </a:rPr>
              <a:t>|</a:t>
            </a:r>
            <a:r>
              <a:rPr kumimoji="1" lang="en-US" altLang="zh-TW" dirty="0" smtClean="0">
                <a:solidFill>
                  <a:srgbClr val="FF0000"/>
                </a:solidFill>
                <a:latin typeface="Verdana" pitchFamily="34" charset="0"/>
                <a:ea typeface="新細明體" pitchFamily="18" charset="-120"/>
              </a:rPr>
              <a:t>2</a:t>
            </a:r>
            <a:r>
              <a:rPr kumimoji="1" lang="en-US" altLang="zh-TW" dirty="0" smtClean="0">
                <a:latin typeface="Verdana" pitchFamily="34" charset="0"/>
                <a:ea typeface="新細明體" pitchFamily="18" charset="-120"/>
              </a:rPr>
              <a:t>],H</a:t>
            </a:r>
            <a:r>
              <a:rPr kumimoji="1" lang="zh-TW" altLang="zh-TW" dirty="0" smtClean="0">
                <a:latin typeface="Verdana" pitchFamily="34" charset="0"/>
                <a:ea typeface="新細明體" pitchFamily="18" charset="-120"/>
              </a:rPr>
              <a:t>)</a:t>
            </a:r>
            <a:r>
              <a:rPr kumimoji="1" lang="en-US" altLang="zh-TW" dirty="0" smtClean="0">
                <a:latin typeface="Verdana" pitchFamily="34" charset="0"/>
                <a:ea typeface="新細明體" pitchFamily="18" charset="-120"/>
              </a:rPr>
              <a:t>:-</a:t>
            </a:r>
            <a:endParaRPr kumimoji="1" lang="en-US" altLang="zh-TW" dirty="0">
              <a:latin typeface="Verdana" pitchFamily="34" charset="0"/>
              <a:ea typeface="新細明體" pitchFamily="18" charset="-120"/>
            </a:endParaRPr>
          </a:p>
          <a:p>
            <a:pPr marL="360363" lvl="0" indent="-360363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</a:rPr>
              <a:t>	</a:t>
            </a:r>
            <a:r>
              <a:rPr kumimoji="1" lang="en-US" altLang="zh-TW" dirty="0" smtClean="0">
                <a:latin typeface="Verdana" pitchFamily="34" charset="0"/>
                <a:ea typeface="新細明體" pitchFamily="18" charset="-120"/>
              </a:rPr>
              <a:t>max</a:t>
            </a:r>
            <a:r>
              <a:rPr kumimoji="1" lang="zh-TW" altLang="zh-TW" dirty="0" smtClean="0">
                <a:latin typeface="Verdana" pitchFamily="34" charset="0"/>
                <a:ea typeface="新細明體" pitchFamily="18" charset="-120"/>
              </a:rPr>
              <a:t>(</a:t>
            </a:r>
            <a:r>
              <a:rPr kumimoji="1" lang="en-US" altLang="zh-TW" dirty="0" smtClean="0">
                <a:latin typeface="Verdana" pitchFamily="34" charset="0"/>
                <a:ea typeface="新細明體" pitchFamily="18" charset="-120"/>
              </a:rPr>
              <a:t>[</a:t>
            </a:r>
            <a:r>
              <a:rPr kumimoji="1" lang="en-US" altLang="zh-TW" dirty="0" smtClean="0">
                <a:solidFill>
                  <a:srgbClr val="FF0000"/>
                </a:solidFill>
                <a:latin typeface="Verdana" pitchFamily="34" charset="0"/>
                <a:ea typeface="新細明體" pitchFamily="18" charset="-120"/>
              </a:rPr>
              <a:t>2</a:t>
            </a:r>
            <a:r>
              <a:rPr kumimoji="1" lang="en-US" altLang="zh-TW" dirty="0" smtClean="0">
                <a:latin typeface="Verdana" pitchFamily="34" charset="0"/>
                <a:ea typeface="新細明體" pitchFamily="18" charset="-120"/>
              </a:rPr>
              <a:t>],X</a:t>
            </a:r>
            <a:r>
              <a:rPr kumimoji="1" lang="zh-TW" altLang="zh-TW" dirty="0" smtClean="0">
                <a:latin typeface="Verdana" pitchFamily="34" charset="0"/>
                <a:ea typeface="新細明體" pitchFamily="18" charset="-120"/>
              </a:rPr>
              <a:t>)</a:t>
            </a:r>
            <a:endParaRPr kumimoji="1" lang="en-US" altLang="zh-TW" dirty="0" smtClean="0">
              <a:latin typeface="Verdana" pitchFamily="34" charset="0"/>
              <a:ea typeface="新細明體" pitchFamily="18" charset="-120"/>
            </a:endParaRPr>
          </a:p>
          <a:p>
            <a:pPr marL="360363" lvl="0" indent="-360363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TW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</a:rPr>
              <a:t>	</a:t>
            </a:r>
            <a:r>
              <a:rPr kumimoji="1" lang="en-US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</a:rPr>
              <a:t>4&gt;=X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7236296" y="4859868"/>
            <a:ext cx="57821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dirty="0" smtClean="0">
                <a:solidFill>
                  <a:srgbClr val="FF0000"/>
                </a:solidFill>
                <a:latin typeface="Verdana" pitchFamily="34" charset="0"/>
                <a:ea typeface="新細明體" pitchFamily="18" charset="-120"/>
              </a:rPr>
              <a:t>2</a:t>
            </a:r>
            <a:endParaRPr kumimoji="1" lang="zh-TW" altLang="zh-TW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Verdana" pitchFamily="34" charset="0"/>
              <a:ea typeface="新細明體" pitchFamily="18" charset="-120"/>
            </a:endParaRPr>
          </a:p>
        </p:txBody>
      </p:sp>
      <p:cxnSp>
        <p:nvCxnSpPr>
          <p:cNvPr id="8" name="直線單箭頭接點 7"/>
          <p:cNvCxnSpPr/>
          <p:nvPr/>
        </p:nvCxnSpPr>
        <p:spPr>
          <a:xfrm flipH="1" flipV="1">
            <a:off x="5651046" y="4409531"/>
            <a:ext cx="1080120" cy="42827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5834697" y="4542456"/>
            <a:ext cx="57821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dirty="0" smtClean="0">
                <a:solidFill>
                  <a:srgbClr val="FF0000"/>
                </a:solidFill>
                <a:latin typeface="Verdana" pitchFamily="34" charset="0"/>
                <a:ea typeface="新細明體" pitchFamily="18" charset="-120"/>
              </a:rPr>
              <a:t>4</a:t>
            </a:r>
            <a:endParaRPr kumimoji="1" lang="zh-TW" altLang="zh-TW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Verdana" pitchFamily="34" charset="0"/>
              <a:ea typeface="新細明體" pitchFamily="18" charset="-12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4353829" y="4643844"/>
            <a:ext cx="57821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dirty="0" smtClean="0">
                <a:solidFill>
                  <a:srgbClr val="FF0000"/>
                </a:solidFill>
                <a:latin typeface="Verdana" pitchFamily="34" charset="0"/>
                <a:ea typeface="新細明體" pitchFamily="18" charset="-120"/>
              </a:rPr>
              <a:t>4</a:t>
            </a:r>
            <a:endParaRPr kumimoji="1" lang="zh-TW" altLang="zh-TW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Verdana" pitchFamily="34" charset="0"/>
              <a:ea typeface="新細明體" pitchFamily="18" charset="-12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563888" y="5147900"/>
            <a:ext cx="2376264" cy="9233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TW" dirty="0" smtClean="0">
                <a:latin typeface="Verdana" pitchFamily="34" charset="0"/>
                <a:ea typeface="新細明體" pitchFamily="18" charset="-120"/>
              </a:rPr>
              <a:t>max</a:t>
            </a:r>
            <a:r>
              <a:rPr kumimoji="1" lang="zh-TW" altLang="zh-TW" dirty="0" smtClean="0">
                <a:latin typeface="Verdana" pitchFamily="34" charset="0"/>
                <a:ea typeface="新細明體" pitchFamily="18" charset="-120"/>
              </a:rPr>
              <a:t>(</a:t>
            </a:r>
            <a:r>
              <a:rPr kumimoji="1" lang="en-US" altLang="zh-TW" dirty="0" smtClean="0">
                <a:latin typeface="Verdana" pitchFamily="34" charset="0"/>
                <a:ea typeface="新細明體" pitchFamily="18" charset="-120"/>
              </a:rPr>
              <a:t>[</a:t>
            </a:r>
            <a:r>
              <a:rPr kumimoji="1" lang="en-US" altLang="zh-TW" dirty="0" smtClean="0">
                <a:solidFill>
                  <a:srgbClr val="FF0000"/>
                </a:solidFill>
                <a:latin typeface="Verdana" pitchFamily="34" charset="0"/>
                <a:ea typeface="新細明體" pitchFamily="18" charset="-120"/>
              </a:rPr>
              <a:t>1</a:t>
            </a:r>
            <a:r>
              <a:rPr kumimoji="1" lang="en-US" altLang="zh-TW" dirty="0" smtClean="0">
                <a:latin typeface="Verdana" pitchFamily="34" charset="0"/>
                <a:ea typeface="新細明體" pitchFamily="18" charset="-120"/>
              </a:rPr>
              <a:t>|</a:t>
            </a:r>
            <a:r>
              <a:rPr kumimoji="1" lang="en-US" altLang="zh-TW" dirty="0" smtClean="0">
                <a:solidFill>
                  <a:srgbClr val="FF0000"/>
                </a:solidFill>
                <a:latin typeface="Verdana" pitchFamily="34" charset="0"/>
                <a:ea typeface="新細明體" pitchFamily="18" charset="-120"/>
              </a:rPr>
              <a:t>4</a:t>
            </a:r>
            <a:r>
              <a:rPr kumimoji="1" lang="zh-TW" altLang="zh-TW" dirty="0">
                <a:latin typeface="Verdana" pitchFamily="34" charset="0"/>
                <a:ea typeface="新細明體" pitchFamily="18" charset="-120"/>
              </a:rPr>
              <a:t>,</a:t>
            </a:r>
            <a:r>
              <a:rPr kumimoji="1" lang="en-US" altLang="zh-TW" dirty="0">
                <a:solidFill>
                  <a:srgbClr val="FF0000"/>
                </a:solidFill>
                <a:latin typeface="Verdana" pitchFamily="34" charset="0"/>
                <a:ea typeface="新細明體" pitchFamily="18" charset="-120"/>
              </a:rPr>
              <a:t>2</a:t>
            </a:r>
            <a:r>
              <a:rPr kumimoji="1" lang="en-US" altLang="zh-TW" dirty="0" smtClean="0">
                <a:latin typeface="Verdana" pitchFamily="34" charset="0"/>
                <a:ea typeface="新細明體" pitchFamily="18" charset="-120"/>
              </a:rPr>
              <a:t>],X</a:t>
            </a:r>
            <a:r>
              <a:rPr kumimoji="1" lang="zh-TW" altLang="zh-TW" dirty="0" smtClean="0">
                <a:latin typeface="Verdana" pitchFamily="34" charset="0"/>
                <a:ea typeface="新細明體" pitchFamily="18" charset="-120"/>
              </a:rPr>
              <a:t>)</a:t>
            </a:r>
            <a:r>
              <a:rPr kumimoji="1" lang="en-US" altLang="zh-TW" dirty="0" smtClean="0">
                <a:latin typeface="Verdana" pitchFamily="34" charset="0"/>
                <a:ea typeface="新細明體" pitchFamily="18" charset="-120"/>
              </a:rPr>
              <a:t>:-</a:t>
            </a:r>
            <a:endParaRPr kumimoji="1" lang="en-US" altLang="zh-TW" dirty="0">
              <a:latin typeface="Verdana" pitchFamily="34" charset="0"/>
              <a:ea typeface="新細明體" pitchFamily="18" charset="-120"/>
            </a:endParaRPr>
          </a:p>
          <a:p>
            <a:pPr marL="360363" lvl="0" indent="-360363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</a:rPr>
              <a:t>	</a:t>
            </a:r>
            <a:r>
              <a:rPr kumimoji="1" lang="en-US" altLang="zh-TW" dirty="0" smtClean="0">
                <a:latin typeface="Verdana" pitchFamily="34" charset="0"/>
                <a:ea typeface="新細明體" pitchFamily="18" charset="-120"/>
              </a:rPr>
              <a:t>max</a:t>
            </a:r>
            <a:r>
              <a:rPr kumimoji="1" lang="zh-TW" altLang="zh-TW" dirty="0" smtClean="0">
                <a:latin typeface="Verdana" pitchFamily="34" charset="0"/>
                <a:ea typeface="新細明體" pitchFamily="18" charset="-120"/>
              </a:rPr>
              <a:t>(</a:t>
            </a:r>
            <a:r>
              <a:rPr kumimoji="1" lang="en-US" altLang="zh-TW" dirty="0" smtClean="0">
                <a:latin typeface="Verdana" pitchFamily="34" charset="0"/>
                <a:ea typeface="新細明體" pitchFamily="18" charset="-120"/>
              </a:rPr>
              <a:t>[</a:t>
            </a:r>
            <a:r>
              <a:rPr kumimoji="1" lang="en-US" altLang="zh-TW" dirty="0" smtClean="0">
                <a:solidFill>
                  <a:srgbClr val="FF0000"/>
                </a:solidFill>
                <a:latin typeface="Verdana" pitchFamily="34" charset="0"/>
                <a:ea typeface="新細明體" pitchFamily="18" charset="-120"/>
              </a:rPr>
              <a:t>4</a:t>
            </a:r>
            <a:r>
              <a:rPr kumimoji="1" lang="zh-TW" altLang="zh-TW" dirty="0">
                <a:latin typeface="Verdana" pitchFamily="34" charset="0"/>
                <a:ea typeface="新細明體" pitchFamily="18" charset="-120"/>
              </a:rPr>
              <a:t>,</a:t>
            </a:r>
            <a:r>
              <a:rPr kumimoji="1" lang="en-US" altLang="zh-TW" dirty="0">
                <a:solidFill>
                  <a:srgbClr val="FF0000"/>
                </a:solidFill>
                <a:latin typeface="Verdana" pitchFamily="34" charset="0"/>
                <a:ea typeface="新細明體" pitchFamily="18" charset="-120"/>
              </a:rPr>
              <a:t>2</a:t>
            </a:r>
            <a:r>
              <a:rPr kumimoji="1" lang="en-US" altLang="zh-TW" dirty="0" smtClean="0">
                <a:latin typeface="Verdana" pitchFamily="34" charset="0"/>
                <a:ea typeface="新細明體" pitchFamily="18" charset="-120"/>
              </a:rPr>
              <a:t>],X</a:t>
            </a:r>
            <a:r>
              <a:rPr kumimoji="1" lang="zh-TW" altLang="zh-TW" dirty="0" smtClean="0">
                <a:latin typeface="Verdana" pitchFamily="34" charset="0"/>
                <a:ea typeface="新細明體" pitchFamily="18" charset="-120"/>
              </a:rPr>
              <a:t>)</a:t>
            </a:r>
            <a:endParaRPr kumimoji="1" lang="en-US" altLang="zh-TW" dirty="0" smtClean="0">
              <a:latin typeface="Verdana" pitchFamily="34" charset="0"/>
              <a:ea typeface="新細明體" pitchFamily="18" charset="-120"/>
            </a:endParaRPr>
          </a:p>
          <a:p>
            <a:pPr marL="360363" lvl="0" indent="-360363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TW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</a:rPr>
              <a:t>	</a:t>
            </a:r>
            <a:r>
              <a:rPr kumimoji="1" lang="en-US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</a:rPr>
              <a:t>1&lt;X</a:t>
            </a:r>
          </a:p>
        </p:txBody>
      </p:sp>
      <p:cxnSp>
        <p:nvCxnSpPr>
          <p:cNvPr id="14" name="直線單箭頭接點 13"/>
          <p:cNvCxnSpPr/>
          <p:nvPr/>
        </p:nvCxnSpPr>
        <p:spPr>
          <a:xfrm flipH="1">
            <a:off x="5651046" y="5065983"/>
            <a:ext cx="839624" cy="543582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4137805" y="5939988"/>
            <a:ext cx="57821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dirty="0" smtClean="0">
                <a:solidFill>
                  <a:srgbClr val="FF0000"/>
                </a:solidFill>
                <a:latin typeface="Verdana" pitchFamily="34" charset="0"/>
                <a:ea typeface="新細明體" pitchFamily="18" charset="-120"/>
              </a:rPr>
              <a:t>4</a:t>
            </a:r>
            <a:endParaRPr kumimoji="1" lang="zh-TW" altLang="zh-TW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Verdana" pitchFamily="34" charset="0"/>
              <a:ea typeface="新細明體" pitchFamily="18" charset="-120"/>
            </a:endParaRPr>
          </a:p>
        </p:txBody>
      </p:sp>
      <p:cxnSp>
        <p:nvCxnSpPr>
          <p:cNvPr id="17" name="直線單箭頭接點 16"/>
          <p:cNvCxnSpPr/>
          <p:nvPr/>
        </p:nvCxnSpPr>
        <p:spPr>
          <a:xfrm flipH="1" flipV="1">
            <a:off x="2520308" y="4201633"/>
            <a:ext cx="1121644" cy="105097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1187624" y="4283804"/>
            <a:ext cx="57821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dirty="0" smtClean="0">
                <a:solidFill>
                  <a:srgbClr val="FF0000"/>
                </a:solidFill>
                <a:latin typeface="Verdana" pitchFamily="34" charset="0"/>
                <a:ea typeface="新細明體" pitchFamily="18" charset="-120"/>
              </a:rPr>
              <a:t>4</a:t>
            </a:r>
            <a:endParaRPr kumimoji="1" lang="zh-TW" altLang="zh-TW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Verdana" pitchFamily="34" charset="0"/>
              <a:ea typeface="新細明體" pitchFamily="18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67544" y="2987660"/>
            <a:ext cx="23022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TW" dirty="0" smtClean="0">
                <a:solidFill>
                  <a:prstClr val="black"/>
                </a:solidFill>
                <a:latin typeface="Verdana" pitchFamily="34" charset="0"/>
                <a:ea typeface="新細明體" pitchFamily="18" charset="-120"/>
              </a:rPr>
              <a:t>max</a:t>
            </a:r>
            <a:r>
              <a:rPr kumimoji="1" lang="zh-TW" altLang="zh-TW" dirty="0" smtClean="0">
                <a:solidFill>
                  <a:prstClr val="black"/>
                </a:solidFill>
                <a:latin typeface="Verdana" pitchFamily="34" charset="0"/>
                <a:ea typeface="新細明體" pitchFamily="18" charset="-120"/>
              </a:rPr>
              <a:t>(</a:t>
            </a:r>
            <a:r>
              <a:rPr kumimoji="1" lang="en-US" altLang="zh-TW" dirty="0">
                <a:solidFill>
                  <a:prstClr val="black"/>
                </a:solidFill>
                <a:latin typeface="Verdana" pitchFamily="34" charset="0"/>
                <a:ea typeface="新細明體" pitchFamily="18" charset="-120"/>
              </a:rPr>
              <a:t>[</a:t>
            </a:r>
            <a:r>
              <a:rPr kumimoji="1" lang="en-US" altLang="zh-TW" dirty="0">
                <a:solidFill>
                  <a:srgbClr val="FF0000"/>
                </a:solidFill>
                <a:latin typeface="Verdana" pitchFamily="34" charset="0"/>
                <a:ea typeface="新細明體" pitchFamily="18" charset="-120"/>
              </a:rPr>
              <a:t>3</a:t>
            </a:r>
            <a:r>
              <a:rPr kumimoji="1" lang="zh-TW" altLang="zh-TW" dirty="0">
                <a:solidFill>
                  <a:prstClr val="black"/>
                </a:solidFill>
                <a:latin typeface="Verdana" pitchFamily="34" charset="0"/>
                <a:ea typeface="新細明體" pitchFamily="18" charset="-120"/>
              </a:rPr>
              <a:t>,</a:t>
            </a:r>
            <a:r>
              <a:rPr kumimoji="1" lang="en-US" altLang="zh-TW" dirty="0">
                <a:solidFill>
                  <a:srgbClr val="FF0000"/>
                </a:solidFill>
                <a:latin typeface="Verdana" pitchFamily="34" charset="0"/>
                <a:ea typeface="新細明體" pitchFamily="18" charset="-120"/>
              </a:rPr>
              <a:t>1</a:t>
            </a:r>
            <a:r>
              <a:rPr kumimoji="1" lang="zh-TW" altLang="zh-TW" dirty="0">
                <a:solidFill>
                  <a:prstClr val="black"/>
                </a:solidFill>
                <a:latin typeface="Verdana" pitchFamily="34" charset="0"/>
                <a:ea typeface="新細明體" pitchFamily="18" charset="-120"/>
              </a:rPr>
              <a:t>,</a:t>
            </a:r>
            <a:r>
              <a:rPr kumimoji="1" lang="en-US" altLang="zh-TW" dirty="0">
                <a:solidFill>
                  <a:srgbClr val="FF0000"/>
                </a:solidFill>
                <a:latin typeface="Verdana" pitchFamily="34" charset="0"/>
                <a:ea typeface="新細明體" pitchFamily="18" charset="-120"/>
              </a:rPr>
              <a:t>4</a:t>
            </a:r>
            <a:r>
              <a:rPr kumimoji="1" lang="zh-TW" altLang="zh-TW" dirty="0">
                <a:solidFill>
                  <a:prstClr val="black"/>
                </a:solidFill>
                <a:latin typeface="Verdana" pitchFamily="34" charset="0"/>
                <a:ea typeface="新細明體" pitchFamily="18" charset="-120"/>
              </a:rPr>
              <a:t>,</a:t>
            </a:r>
            <a:r>
              <a:rPr kumimoji="1" lang="en-US" altLang="zh-TW" dirty="0">
                <a:solidFill>
                  <a:srgbClr val="FF0000"/>
                </a:solidFill>
                <a:latin typeface="Verdana" pitchFamily="34" charset="0"/>
                <a:ea typeface="新細明體" pitchFamily="18" charset="-120"/>
              </a:rPr>
              <a:t>2</a:t>
            </a:r>
            <a:r>
              <a:rPr kumimoji="1" lang="en-US" altLang="zh-TW" dirty="0" smtClean="0">
                <a:solidFill>
                  <a:prstClr val="black"/>
                </a:solidFill>
                <a:latin typeface="Verdana" pitchFamily="34" charset="0"/>
                <a:ea typeface="新細明體" pitchFamily="18" charset="-120"/>
              </a:rPr>
              <a:t>],H</a:t>
            </a:r>
            <a:r>
              <a:rPr kumimoji="1" lang="zh-TW" altLang="zh-TW" dirty="0" smtClean="0">
                <a:solidFill>
                  <a:prstClr val="black"/>
                </a:solidFill>
                <a:latin typeface="Verdana" pitchFamily="34" charset="0"/>
                <a:ea typeface="新細明體" pitchFamily="18" charset="-120"/>
              </a:rPr>
              <a:t>)</a:t>
            </a:r>
            <a:r>
              <a:rPr kumimoji="1" lang="en-US" altLang="zh-TW" dirty="0" smtClean="0">
                <a:solidFill>
                  <a:prstClr val="black"/>
                </a:solidFill>
                <a:latin typeface="Verdana" pitchFamily="34" charset="0"/>
                <a:ea typeface="新細明體" pitchFamily="18" charset="-120"/>
              </a:rPr>
              <a:t>.</a:t>
            </a:r>
            <a:endParaRPr kumimoji="1" lang="en-US" altLang="zh-TW" dirty="0">
              <a:solidFill>
                <a:prstClr val="black"/>
              </a:solidFill>
              <a:latin typeface="Verdana" pitchFamily="34" charset="0"/>
              <a:ea typeface="新細明體" pitchFamily="18" charset="-120"/>
            </a:endParaRPr>
          </a:p>
        </p:txBody>
      </p:sp>
      <p:cxnSp>
        <p:nvCxnSpPr>
          <p:cNvPr id="19" name="直線單箭頭接點 18"/>
          <p:cNvCxnSpPr/>
          <p:nvPr/>
        </p:nvCxnSpPr>
        <p:spPr>
          <a:xfrm>
            <a:off x="2840920" y="3947864"/>
            <a:ext cx="65096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單箭頭接點 20"/>
          <p:cNvCxnSpPr/>
          <p:nvPr/>
        </p:nvCxnSpPr>
        <p:spPr>
          <a:xfrm>
            <a:off x="5721240" y="4254187"/>
            <a:ext cx="65096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467544" y="3301533"/>
            <a:ext cx="57821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dirty="0" smtClean="0">
                <a:solidFill>
                  <a:srgbClr val="FF0000"/>
                </a:solidFill>
                <a:latin typeface="Verdana" pitchFamily="34" charset="0"/>
                <a:ea typeface="新細明體" pitchFamily="18" charset="-120"/>
              </a:rPr>
              <a:t>R2</a:t>
            </a:r>
            <a:endParaRPr kumimoji="1" lang="zh-TW" altLang="zh-TW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Verdana" pitchFamily="34" charset="0"/>
              <a:ea typeface="新細明體" pitchFamily="18" charset="-120"/>
            </a:endParaRPr>
          </a:p>
        </p:txBody>
      </p:sp>
      <p:sp>
        <p:nvSpPr>
          <p:cNvPr id="23" name="Rectangle 1"/>
          <p:cNvSpPr>
            <a:spLocks noChangeArrowheads="1"/>
          </p:cNvSpPr>
          <p:nvPr/>
        </p:nvSpPr>
        <p:spPr bwMode="auto">
          <a:xfrm>
            <a:off x="3565446" y="3578532"/>
            <a:ext cx="57821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dirty="0" smtClean="0">
                <a:solidFill>
                  <a:srgbClr val="FF0000"/>
                </a:solidFill>
                <a:latin typeface="Verdana" pitchFamily="34" charset="0"/>
                <a:ea typeface="新細明體" pitchFamily="18" charset="-120"/>
              </a:rPr>
              <a:t>R2</a:t>
            </a:r>
            <a:endParaRPr kumimoji="1" lang="zh-TW" altLang="zh-TW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Verdana" pitchFamily="34" charset="0"/>
              <a:ea typeface="新細明體" pitchFamily="18" charset="-120"/>
            </a:endParaRPr>
          </a:p>
        </p:txBody>
      </p: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6442061" y="3861048"/>
            <a:ext cx="57821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dirty="0" smtClean="0">
                <a:solidFill>
                  <a:srgbClr val="FF0000"/>
                </a:solidFill>
                <a:latin typeface="Verdana" pitchFamily="34" charset="0"/>
                <a:ea typeface="新細明體" pitchFamily="18" charset="-120"/>
              </a:rPr>
              <a:t>R2</a:t>
            </a:r>
            <a:endParaRPr kumimoji="1" lang="zh-TW" altLang="zh-TW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Verdana" pitchFamily="34" charset="0"/>
              <a:ea typeface="新細明體" pitchFamily="18" charset="-120"/>
            </a:endParaRPr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3565446" y="4958276"/>
            <a:ext cx="57821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dirty="0" smtClean="0">
                <a:solidFill>
                  <a:srgbClr val="FF0000"/>
                </a:solidFill>
                <a:latin typeface="Verdana" pitchFamily="34" charset="0"/>
                <a:ea typeface="新細明體" pitchFamily="18" charset="-120"/>
              </a:rPr>
              <a:t>R3</a:t>
            </a:r>
            <a:endParaRPr kumimoji="1" lang="zh-TW" altLang="zh-TW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Verdana" pitchFamily="34" charset="0"/>
              <a:ea typeface="新細明體" pitchFamily="18" charset="-120"/>
            </a:endParaRPr>
          </a:p>
        </p:txBody>
      </p:sp>
      <p:sp>
        <p:nvSpPr>
          <p:cNvPr id="27" name="Rectangle 1"/>
          <p:cNvSpPr>
            <a:spLocks noChangeArrowheads="1"/>
          </p:cNvSpPr>
          <p:nvPr/>
        </p:nvSpPr>
        <p:spPr bwMode="auto">
          <a:xfrm>
            <a:off x="467544" y="4832037"/>
            <a:ext cx="2736304" cy="9233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TW" dirty="0" smtClean="0">
                <a:latin typeface="Verdana" pitchFamily="34" charset="0"/>
                <a:ea typeface="新細明體" pitchFamily="18" charset="-120"/>
              </a:rPr>
              <a:t>max</a:t>
            </a:r>
            <a:r>
              <a:rPr kumimoji="1" lang="zh-TW" altLang="zh-TW" dirty="0" smtClean="0">
                <a:latin typeface="Verdana" pitchFamily="34" charset="0"/>
                <a:ea typeface="新細明體" pitchFamily="18" charset="-120"/>
              </a:rPr>
              <a:t>(</a:t>
            </a:r>
            <a:r>
              <a:rPr kumimoji="1" lang="en-US" altLang="zh-TW" dirty="0">
                <a:latin typeface="Verdana" pitchFamily="34" charset="0"/>
                <a:ea typeface="新細明體" pitchFamily="18" charset="-120"/>
              </a:rPr>
              <a:t>[</a:t>
            </a:r>
            <a:r>
              <a:rPr kumimoji="1" lang="en-US" altLang="zh-TW" dirty="0" smtClean="0">
                <a:solidFill>
                  <a:srgbClr val="FF0000"/>
                </a:solidFill>
                <a:latin typeface="Verdana" pitchFamily="34" charset="0"/>
                <a:ea typeface="新細明體" pitchFamily="18" charset="-120"/>
              </a:rPr>
              <a:t>3</a:t>
            </a:r>
            <a:r>
              <a:rPr kumimoji="1" lang="en-US" altLang="zh-TW" dirty="0" smtClean="0">
                <a:latin typeface="Verdana" pitchFamily="34" charset="0"/>
                <a:ea typeface="新細明體" pitchFamily="18" charset="-120"/>
              </a:rPr>
              <a:t>|</a:t>
            </a:r>
            <a:r>
              <a:rPr kumimoji="1" lang="en-US" altLang="zh-TW" dirty="0" smtClean="0">
                <a:solidFill>
                  <a:srgbClr val="FF0000"/>
                </a:solidFill>
                <a:latin typeface="Verdana" pitchFamily="34" charset="0"/>
                <a:ea typeface="新細明體" pitchFamily="18" charset="-120"/>
              </a:rPr>
              <a:t>1</a:t>
            </a:r>
            <a:r>
              <a:rPr kumimoji="1" lang="zh-TW" altLang="zh-TW" dirty="0">
                <a:latin typeface="Verdana" pitchFamily="34" charset="0"/>
                <a:ea typeface="新細明體" pitchFamily="18" charset="-120"/>
              </a:rPr>
              <a:t>,</a:t>
            </a:r>
            <a:r>
              <a:rPr kumimoji="1" lang="en-US" altLang="zh-TW" dirty="0">
                <a:solidFill>
                  <a:srgbClr val="FF0000"/>
                </a:solidFill>
                <a:latin typeface="Verdana" pitchFamily="34" charset="0"/>
                <a:ea typeface="新細明體" pitchFamily="18" charset="-120"/>
              </a:rPr>
              <a:t>4</a:t>
            </a:r>
            <a:r>
              <a:rPr kumimoji="1" lang="zh-TW" altLang="zh-TW" dirty="0">
                <a:latin typeface="Verdana" pitchFamily="34" charset="0"/>
                <a:ea typeface="新細明體" pitchFamily="18" charset="-120"/>
              </a:rPr>
              <a:t>,</a:t>
            </a:r>
            <a:r>
              <a:rPr kumimoji="1" lang="en-US" altLang="zh-TW" dirty="0">
                <a:solidFill>
                  <a:srgbClr val="FF0000"/>
                </a:solidFill>
                <a:latin typeface="Verdana" pitchFamily="34" charset="0"/>
                <a:ea typeface="新細明體" pitchFamily="18" charset="-120"/>
              </a:rPr>
              <a:t>2</a:t>
            </a:r>
            <a:r>
              <a:rPr kumimoji="1" lang="en-US" altLang="zh-TW" dirty="0" smtClean="0">
                <a:latin typeface="Verdana" pitchFamily="34" charset="0"/>
                <a:ea typeface="新細明體" pitchFamily="18" charset="-120"/>
              </a:rPr>
              <a:t>],X</a:t>
            </a:r>
            <a:r>
              <a:rPr kumimoji="1" lang="zh-TW" altLang="zh-TW" dirty="0" smtClean="0">
                <a:latin typeface="Verdana" pitchFamily="34" charset="0"/>
                <a:ea typeface="新細明體" pitchFamily="18" charset="-120"/>
              </a:rPr>
              <a:t>)</a:t>
            </a:r>
            <a:r>
              <a:rPr kumimoji="1" lang="en-US" altLang="zh-TW" dirty="0" smtClean="0">
                <a:latin typeface="Verdana" pitchFamily="34" charset="0"/>
                <a:ea typeface="新細明體" pitchFamily="18" charset="-120"/>
              </a:rPr>
              <a:t>:-</a:t>
            </a:r>
            <a:endParaRPr kumimoji="1" lang="en-US" altLang="zh-TW" dirty="0">
              <a:latin typeface="Verdana" pitchFamily="34" charset="0"/>
              <a:ea typeface="新細明體" pitchFamily="18" charset="-120"/>
            </a:endParaRPr>
          </a:p>
          <a:p>
            <a:pPr marL="360363" lvl="0" indent="-360363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</a:rPr>
              <a:t>	</a:t>
            </a:r>
            <a:r>
              <a:rPr kumimoji="1" lang="en-US" altLang="zh-TW" dirty="0" smtClean="0">
                <a:latin typeface="Verdana" pitchFamily="34" charset="0"/>
                <a:ea typeface="新細明體" pitchFamily="18" charset="-120"/>
              </a:rPr>
              <a:t>max</a:t>
            </a:r>
            <a:r>
              <a:rPr kumimoji="1" lang="zh-TW" altLang="zh-TW" dirty="0" smtClean="0">
                <a:latin typeface="Verdana" pitchFamily="34" charset="0"/>
                <a:ea typeface="新細明體" pitchFamily="18" charset="-120"/>
              </a:rPr>
              <a:t>(</a:t>
            </a:r>
            <a:r>
              <a:rPr kumimoji="1" lang="en-US" altLang="zh-TW" dirty="0" smtClean="0">
                <a:latin typeface="Verdana" pitchFamily="34" charset="0"/>
                <a:ea typeface="新細明體" pitchFamily="18" charset="-120"/>
              </a:rPr>
              <a:t>[</a:t>
            </a:r>
            <a:r>
              <a:rPr kumimoji="1" lang="en-US" altLang="zh-TW" dirty="0" smtClean="0">
                <a:solidFill>
                  <a:srgbClr val="FF0000"/>
                </a:solidFill>
                <a:latin typeface="Verdana" pitchFamily="34" charset="0"/>
                <a:ea typeface="新細明體" pitchFamily="18" charset="-120"/>
              </a:rPr>
              <a:t>1</a:t>
            </a:r>
            <a:r>
              <a:rPr kumimoji="1" lang="zh-TW" altLang="zh-TW" dirty="0">
                <a:latin typeface="Verdana" pitchFamily="34" charset="0"/>
                <a:ea typeface="新細明體" pitchFamily="18" charset="-120"/>
              </a:rPr>
              <a:t>,</a:t>
            </a:r>
            <a:r>
              <a:rPr kumimoji="1" lang="en-US" altLang="zh-TW" dirty="0">
                <a:solidFill>
                  <a:srgbClr val="FF0000"/>
                </a:solidFill>
                <a:latin typeface="Verdana" pitchFamily="34" charset="0"/>
                <a:ea typeface="新細明體" pitchFamily="18" charset="-120"/>
              </a:rPr>
              <a:t>4</a:t>
            </a:r>
            <a:r>
              <a:rPr kumimoji="1" lang="zh-TW" altLang="zh-TW" dirty="0">
                <a:latin typeface="Verdana" pitchFamily="34" charset="0"/>
                <a:ea typeface="新細明體" pitchFamily="18" charset="-120"/>
              </a:rPr>
              <a:t>,</a:t>
            </a:r>
            <a:r>
              <a:rPr kumimoji="1" lang="en-US" altLang="zh-TW" dirty="0">
                <a:solidFill>
                  <a:srgbClr val="FF0000"/>
                </a:solidFill>
                <a:latin typeface="Verdana" pitchFamily="34" charset="0"/>
                <a:ea typeface="新細明體" pitchFamily="18" charset="-120"/>
              </a:rPr>
              <a:t>2</a:t>
            </a:r>
            <a:r>
              <a:rPr kumimoji="1" lang="en-US" altLang="zh-TW" dirty="0" smtClean="0">
                <a:latin typeface="Verdana" pitchFamily="34" charset="0"/>
                <a:ea typeface="新細明體" pitchFamily="18" charset="-120"/>
              </a:rPr>
              <a:t>],X</a:t>
            </a:r>
            <a:r>
              <a:rPr kumimoji="1" lang="zh-TW" altLang="zh-TW" dirty="0" smtClean="0">
                <a:latin typeface="Verdana" pitchFamily="34" charset="0"/>
                <a:ea typeface="新細明體" pitchFamily="18" charset="-120"/>
              </a:rPr>
              <a:t>)</a:t>
            </a:r>
            <a:endParaRPr kumimoji="1" lang="en-US" altLang="zh-TW" dirty="0" smtClean="0">
              <a:latin typeface="Verdana" pitchFamily="34" charset="0"/>
              <a:ea typeface="新細明體" pitchFamily="18" charset="-120"/>
            </a:endParaRPr>
          </a:p>
          <a:p>
            <a:pPr marL="360363" lvl="0" indent="-360363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TW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</a:rPr>
              <a:t>	</a:t>
            </a:r>
            <a:r>
              <a:rPr kumimoji="1" lang="en-US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</a:rPr>
              <a:t>3&lt;X</a:t>
            </a:r>
          </a:p>
        </p:txBody>
      </p:sp>
      <p:sp>
        <p:nvSpPr>
          <p:cNvPr id="28" name="Rectangle 1"/>
          <p:cNvSpPr>
            <a:spLocks noChangeArrowheads="1"/>
          </p:cNvSpPr>
          <p:nvPr/>
        </p:nvSpPr>
        <p:spPr bwMode="auto">
          <a:xfrm>
            <a:off x="467544" y="4653136"/>
            <a:ext cx="57821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dirty="0" smtClean="0">
                <a:solidFill>
                  <a:srgbClr val="FF0000"/>
                </a:solidFill>
                <a:latin typeface="Verdana" pitchFamily="34" charset="0"/>
                <a:ea typeface="新細明體" pitchFamily="18" charset="-120"/>
              </a:rPr>
              <a:t>R3</a:t>
            </a:r>
            <a:endParaRPr kumimoji="1" lang="zh-TW" altLang="zh-TW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Verdana" pitchFamily="34" charset="0"/>
              <a:ea typeface="新細明體" pitchFamily="18" charset="-120"/>
            </a:endParaRPr>
          </a:p>
        </p:txBody>
      </p:sp>
      <p:cxnSp>
        <p:nvCxnSpPr>
          <p:cNvPr id="30" name="直線單箭頭接點 29"/>
          <p:cNvCxnSpPr/>
          <p:nvPr/>
        </p:nvCxnSpPr>
        <p:spPr>
          <a:xfrm flipH="1" flipV="1">
            <a:off x="2732908" y="5337774"/>
            <a:ext cx="1162458" cy="564455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1041461" y="5624125"/>
            <a:ext cx="57821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dirty="0" smtClean="0">
                <a:solidFill>
                  <a:srgbClr val="FF0000"/>
                </a:solidFill>
                <a:latin typeface="Verdana" pitchFamily="34" charset="0"/>
                <a:ea typeface="新細明體" pitchFamily="18" charset="-120"/>
              </a:rPr>
              <a:t>4</a:t>
            </a:r>
            <a:endParaRPr kumimoji="1" lang="zh-TW" altLang="zh-TW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Verdana" pitchFamily="34" charset="0"/>
              <a:ea typeface="新細明體" pitchFamily="18" charset="-120"/>
            </a:endParaRPr>
          </a:p>
        </p:txBody>
      </p:sp>
      <p:cxnSp>
        <p:nvCxnSpPr>
          <p:cNvPr id="34" name="直線單箭頭接點 33"/>
          <p:cNvCxnSpPr/>
          <p:nvPr/>
        </p:nvCxnSpPr>
        <p:spPr>
          <a:xfrm flipV="1">
            <a:off x="2732908" y="4201633"/>
            <a:ext cx="909044" cy="1092069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47109" y="267613"/>
            <a:ext cx="492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TW" dirty="0" smtClean="0">
                <a:solidFill>
                  <a:srgbClr val="FF0000"/>
                </a:solidFill>
                <a:latin typeface="Verdana" pitchFamily="34" charset="0"/>
                <a:ea typeface="新細明體" pitchFamily="18" charset="-120"/>
              </a:rPr>
              <a:t>R1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45603" y="836712"/>
            <a:ext cx="492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TW" dirty="0" smtClean="0">
                <a:solidFill>
                  <a:srgbClr val="FF0000"/>
                </a:solidFill>
                <a:latin typeface="Verdana" pitchFamily="34" charset="0"/>
                <a:ea typeface="新細明體" pitchFamily="18" charset="-120"/>
              </a:rPr>
              <a:t>R2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58470" y="1916832"/>
            <a:ext cx="492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TW" dirty="0" smtClean="0">
                <a:solidFill>
                  <a:srgbClr val="FF0000"/>
                </a:solidFill>
                <a:latin typeface="Verdana" pitchFamily="34" charset="0"/>
                <a:ea typeface="新細明體" pitchFamily="18" charset="-120"/>
              </a:rPr>
              <a:t>R3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3" name="Rectangle 1"/>
          <p:cNvSpPr>
            <a:spLocks noChangeArrowheads="1"/>
          </p:cNvSpPr>
          <p:nvPr/>
        </p:nvSpPr>
        <p:spPr bwMode="auto">
          <a:xfrm>
            <a:off x="1043608" y="3302113"/>
            <a:ext cx="9041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dirty="0" smtClean="0">
                <a:latin typeface="Verdana" pitchFamily="34" charset="0"/>
                <a:ea typeface="新細明體" pitchFamily="18" charset="-120"/>
              </a:rPr>
              <a:t>H | T</a:t>
            </a:r>
            <a:endParaRPr kumimoji="1" lang="zh-TW" altLang="zh-TW" b="0" i="0" u="none" strike="noStrike" cap="none" normalizeH="0" baseline="0" dirty="0" smtClean="0">
              <a:ln>
                <a:noFill/>
              </a:ln>
              <a:effectLst/>
              <a:latin typeface="Verdana" pitchFamily="34" charset="0"/>
              <a:ea typeface="新細明體" pitchFamily="18" charset="-120"/>
            </a:endParaRPr>
          </a:p>
        </p:txBody>
      </p:sp>
      <p:sp>
        <p:nvSpPr>
          <p:cNvPr id="36" name="Rectangle 1"/>
          <p:cNvSpPr>
            <a:spLocks noChangeArrowheads="1"/>
          </p:cNvSpPr>
          <p:nvPr/>
        </p:nvSpPr>
        <p:spPr bwMode="auto">
          <a:xfrm>
            <a:off x="4067944" y="3578532"/>
            <a:ext cx="9041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dirty="0" smtClean="0">
                <a:latin typeface="Verdana" pitchFamily="34" charset="0"/>
                <a:ea typeface="新細明體" pitchFamily="18" charset="-120"/>
              </a:rPr>
              <a:t>H | T</a:t>
            </a:r>
            <a:endParaRPr kumimoji="1" lang="zh-TW" altLang="zh-TW" b="0" i="0" u="none" strike="noStrike" cap="none" normalizeH="0" baseline="0" dirty="0" smtClean="0">
              <a:ln>
                <a:noFill/>
              </a:ln>
              <a:effectLst/>
              <a:latin typeface="Verdana" pitchFamily="34" charset="0"/>
              <a:ea typeface="新細明體" pitchFamily="18" charset="-120"/>
            </a:endParaRPr>
          </a:p>
        </p:txBody>
      </p:sp>
      <p:sp>
        <p:nvSpPr>
          <p:cNvPr id="37" name="Rectangle 1"/>
          <p:cNvSpPr>
            <a:spLocks noChangeArrowheads="1"/>
          </p:cNvSpPr>
          <p:nvPr/>
        </p:nvSpPr>
        <p:spPr bwMode="auto">
          <a:xfrm>
            <a:off x="6948264" y="3849486"/>
            <a:ext cx="9041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dirty="0" smtClean="0">
                <a:latin typeface="Verdana" pitchFamily="34" charset="0"/>
                <a:ea typeface="新細明體" pitchFamily="18" charset="-120"/>
              </a:rPr>
              <a:t>H | T</a:t>
            </a:r>
            <a:endParaRPr kumimoji="1" lang="zh-TW" altLang="zh-TW" b="0" i="0" u="none" strike="noStrike" cap="none" normalizeH="0" baseline="0" dirty="0" smtClean="0">
              <a:ln>
                <a:noFill/>
              </a:ln>
              <a:effectLst/>
              <a:latin typeface="Verdana" pitchFamily="34" charset="0"/>
              <a:ea typeface="新細明體" pitchFamily="18" charset="-120"/>
            </a:endParaRPr>
          </a:p>
        </p:txBody>
      </p:sp>
      <p:sp>
        <p:nvSpPr>
          <p:cNvPr id="38" name="Rectangle 1"/>
          <p:cNvSpPr>
            <a:spLocks noChangeArrowheads="1"/>
          </p:cNvSpPr>
          <p:nvPr/>
        </p:nvSpPr>
        <p:spPr bwMode="auto">
          <a:xfrm>
            <a:off x="4099894" y="4941168"/>
            <a:ext cx="9041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dirty="0" smtClean="0">
                <a:latin typeface="Verdana" pitchFamily="34" charset="0"/>
                <a:ea typeface="新細明體" pitchFamily="18" charset="-120"/>
              </a:rPr>
              <a:t>H | T</a:t>
            </a:r>
            <a:endParaRPr kumimoji="1" lang="zh-TW" altLang="zh-TW" b="0" i="0" u="none" strike="noStrike" cap="none" normalizeH="0" baseline="0" dirty="0" smtClean="0">
              <a:ln>
                <a:noFill/>
              </a:ln>
              <a:effectLst/>
              <a:latin typeface="Verdana" pitchFamily="34" charset="0"/>
              <a:ea typeface="新細明體" pitchFamily="18" charset="-120"/>
            </a:endParaRPr>
          </a:p>
        </p:txBody>
      </p:sp>
      <p:sp>
        <p:nvSpPr>
          <p:cNvPr id="39" name="Rectangle 1"/>
          <p:cNvSpPr>
            <a:spLocks noChangeArrowheads="1"/>
          </p:cNvSpPr>
          <p:nvPr/>
        </p:nvSpPr>
        <p:spPr bwMode="auto">
          <a:xfrm>
            <a:off x="1043608" y="4619605"/>
            <a:ext cx="9041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dirty="0" smtClean="0">
                <a:latin typeface="Verdana" pitchFamily="34" charset="0"/>
                <a:ea typeface="新細明體" pitchFamily="18" charset="-120"/>
              </a:rPr>
              <a:t>H | T</a:t>
            </a:r>
            <a:endParaRPr kumimoji="1" lang="zh-TW" altLang="zh-TW" b="0" i="0" u="none" strike="noStrike" cap="none" normalizeH="0" baseline="0" dirty="0" smtClean="0">
              <a:ln>
                <a:noFill/>
              </a:ln>
              <a:effectLst/>
              <a:latin typeface="Verdana" pitchFamily="34" charset="0"/>
              <a:ea typeface="新細明體" pitchFamily="18" charset="-120"/>
            </a:endParaRPr>
          </a:p>
        </p:txBody>
      </p:sp>
      <p:sp>
        <p:nvSpPr>
          <p:cNvPr id="40" name="Rectangle 1"/>
          <p:cNvSpPr>
            <a:spLocks noChangeArrowheads="1"/>
          </p:cNvSpPr>
          <p:nvPr/>
        </p:nvSpPr>
        <p:spPr bwMode="auto">
          <a:xfrm>
            <a:off x="4679179" y="4643844"/>
            <a:ext cx="9041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dirty="0" smtClean="0">
                <a:latin typeface="Verdana" pitchFamily="34" charset="0"/>
                <a:ea typeface="新細明體" pitchFamily="18" charset="-120"/>
              </a:rPr>
              <a:t>false</a:t>
            </a:r>
            <a:endParaRPr kumimoji="1" lang="zh-TW" altLang="zh-TW" b="0" i="0" u="none" strike="noStrike" cap="none" normalizeH="0" baseline="0" dirty="0" smtClean="0">
              <a:ln>
                <a:noFill/>
              </a:ln>
              <a:effectLst/>
              <a:latin typeface="Verdana" pitchFamily="34" charset="0"/>
              <a:ea typeface="新細明體" pitchFamily="18" charset="-120"/>
            </a:endParaRPr>
          </a:p>
        </p:txBody>
      </p:sp>
      <p:sp>
        <p:nvSpPr>
          <p:cNvPr id="41" name="Rectangle 1"/>
          <p:cNvSpPr>
            <a:spLocks noChangeArrowheads="1"/>
          </p:cNvSpPr>
          <p:nvPr/>
        </p:nvSpPr>
        <p:spPr bwMode="auto">
          <a:xfrm>
            <a:off x="1547664" y="4300819"/>
            <a:ext cx="9041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dirty="0" smtClean="0">
                <a:latin typeface="Verdana" pitchFamily="34" charset="0"/>
                <a:ea typeface="新細明體" pitchFamily="18" charset="-120"/>
              </a:rPr>
              <a:t>false</a:t>
            </a:r>
            <a:endParaRPr kumimoji="1" lang="zh-TW" altLang="zh-TW" b="0" i="0" u="none" strike="noStrike" cap="none" normalizeH="0" baseline="0" dirty="0" smtClean="0">
              <a:ln>
                <a:noFill/>
              </a:ln>
              <a:effectLst/>
              <a:latin typeface="Verdana" pitchFamily="34" charset="0"/>
              <a:ea typeface="新細明體" pitchFamily="18" charset="-120"/>
            </a:endParaRPr>
          </a:p>
        </p:txBody>
      </p:sp>
      <p:sp>
        <p:nvSpPr>
          <p:cNvPr id="26" name="橢圓 25"/>
          <p:cNvSpPr/>
          <p:nvPr/>
        </p:nvSpPr>
        <p:spPr>
          <a:xfrm>
            <a:off x="2161047" y="4804271"/>
            <a:ext cx="466737" cy="4483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Rectangle 1"/>
          <p:cNvSpPr>
            <a:spLocks noChangeArrowheads="1"/>
          </p:cNvSpPr>
          <p:nvPr/>
        </p:nvSpPr>
        <p:spPr bwMode="auto">
          <a:xfrm>
            <a:off x="6444208" y="5447494"/>
            <a:ext cx="2376264" cy="9233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TW" dirty="0" smtClean="0">
                <a:latin typeface="Verdana" pitchFamily="34" charset="0"/>
                <a:ea typeface="新細明體" pitchFamily="18" charset="-120"/>
              </a:rPr>
              <a:t>max</a:t>
            </a:r>
            <a:r>
              <a:rPr kumimoji="1" lang="zh-TW" altLang="zh-TW" dirty="0" smtClean="0">
                <a:latin typeface="Verdana" pitchFamily="34" charset="0"/>
                <a:ea typeface="新細明體" pitchFamily="18" charset="-120"/>
              </a:rPr>
              <a:t>(</a:t>
            </a:r>
            <a:r>
              <a:rPr kumimoji="1" lang="en-US" altLang="zh-TW" dirty="0" smtClean="0">
                <a:latin typeface="Verdana" pitchFamily="34" charset="0"/>
                <a:ea typeface="新細明體" pitchFamily="18" charset="-120"/>
              </a:rPr>
              <a:t>[</a:t>
            </a:r>
            <a:r>
              <a:rPr kumimoji="1" lang="en-US" altLang="zh-TW" dirty="0" smtClean="0">
                <a:solidFill>
                  <a:srgbClr val="FF0000"/>
                </a:solidFill>
                <a:latin typeface="Verdana" pitchFamily="34" charset="0"/>
                <a:ea typeface="新細明體" pitchFamily="18" charset="-120"/>
              </a:rPr>
              <a:t>4</a:t>
            </a:r>
            <a:r>
              <a:rPr kumimoji="1" lang="en-US" altLang="zh-TW" dirty="0" smtClean="0">
                <a:latin typeface="Verdana" pitchFamily="34" charset="0"/>
                <a:ea typeface="新細明體" pitchFamily="18" charset="-120"/>
              </a:rPr>
              <a:t>|</a:t>
            </a:r>
            <a:r>
              <a:rPr kumimoji="1" lang="en-US" altLang="zh-TW" dirty="0" smtClean="0">
                <a:solidFill>
                  <a:srgbClr val="FF0000"/>
                </a:solidFill>
                <a:latin typeface="Verdana" pitchFamily="34" charset="0"/>
                <a:ea typeface="新細明體" pitchFamily="18" charset="-120"/>
              </a:rPr>
              <a:t>2</a:t>
            </a:r>
            <a:r>
              <a:rPr kumimoji="1" lang="en-US" altLang="zh-TW" dirty="0" smtClean="0">
                <a:latin typeface="Verdana" pitchFamily="34" charset="0"/>
                <a:ea typeface="新細明體" pitchFamily="18" charset="-120"/>
              </a:rPr>
              <a:t>],X</a:t>
            </a:r>
            <a:r>
              <a:rPr kumimoji="1" lang="zh-TW" altLang="zh-TW" dirty="0" smtClean="0">
                <a:latin typeface="Verdana" pitchFamily="34" charset="0"/>
                <a:ea typeface="新細明體" pitchFamily="18" charset="-120"/>
              </a:rPr>
              <a:t>)</a:t>
            </a:r>
            <a:r>
              <a:rPr kumimoji="1" lang="en-US" altLang="zh-TW" dirty="0" smtClean="0">
                <a:latin typeface="Verdana" pitchFamily="34" charset="0"/>
                <a:ea typeface="新細明體" pitchFamily="18" charset="-120"/>
              </a:rPr>
              <a:t>:-</a:t>
            </a:r>
            <a:endParaRPr kumimoji="1" lang="en-US" altLang="zh-TW" dirty="0">
              <a:latin typeface="Verdana" pitchFamily="34" charset="0"/>
              <a:ea typeface="新細明體" pitchFamily="18" charset="-120"/>
            </a:endParaRPr>
          </a:p>
          <a:p>
            <a:pPr marL="360363" lvl="0" indent="-360363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</a:rPr>
              <a:t>	</a:t>
            </a:r>
            <a:r>
              <a:rPr kumimoji="1" lang="en-US" altLang="zh-TW" dirty="0" smtClean="0">
                <a:latin typeface="Verdana" pitchFamily="34" charset="0"/>
                <a:ea typeface="新細明體" pitchFamily="18" charset="-120"/>
              </a:rPr>
              <a:t>max</a:t>
            </a:r>
            <a:r>
              <a:rPr kumimoji="1" lang="zh-TW" altLang="zh-TW" dirty="0" smtClean="0">
                <a:latin typeface="Verdana" pitchFamily="34" charset="0"/>
                <a:ea typeface="新細明體" pitchFamily="18" charset="-120"/>
              </a:rPr>
              <a:t>(</a:t>
            </a:r>
            <a:r>
              <a:rPr kumimoji="1" lang="en-US" altLang="zh-TW" dirty="0" smtClean="0">
                <a:latin typeface="Verdana" pitchFamily="34" charset="0"/>
                <a:ea typeface="新細明體" pitchFamily="18" charset="-120"/>
              </a:rPr>
              <a:t>[</a:t>
            </a:r>
            <a:r>
              <a:rPr kumimoji="1" lang="en-US" altLang="zh-TW" dirty="0" smtClean="0">
                <a:solidFill>
                  <a:srgbClr val="FF0000"/>
                </a:solidFill>
                <a:latin typeface="Verdana" pitchFamily="34" charset="0"/>
                <a:ea typeface="新細明體" pitchFamily="18" charset="-120"/>
              </a:rPr>
              <a:t>2</a:t>
            </a:r>
            <a:r>
              <a:rPr kumimoji="1" lang="en-US" altLang="zh-TW" dirty="0" smtClean="0">
                <a:latin typeface="Verdana" pitchFamily="34" charset="0"/>
                <a:ea typeface="新細明體" pitchFamily="18" charset="-120"/>
              </a:rPr>
              <a:t>],X</a:t>
            </a:r>
            <a:r>
              <a:rPr kumimoji="1" lang="zh-TW" altLang="zh-TW" dirty="0" smtClean="0">
                <a:latin typeface="Verdana" pitchFamily="34" charset="0"/>
                <a:ea typeface="新細明體" pitchFamily="18" charset="-120"/>
              </a:rPr>
              <a:t>)</a:t>
            </a:r>
            <a:endParaRPr kumimoji="1" lang="en-US" altLang="zh-TW" dirty="0" smtClean="0">
              <a:latin typeface="Verdana" pitchFamily="34" charset="0"/>
              <a:ea typeface="新細明體" pitchFamily="18" charset="-120"/>
            </a:endParaRPr>
          </a:p>
          <a:p>
            <a:pPr marL="360363" lvl="0" indent="-360363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TW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</a:rPr>
              <a:t>	</a:t>
            </a:r>
            <a:r>
              <a:rPr kumimoji="1" lang="en-US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pitchFamily="18" charset="-120"/>
              </a:rPr>
              <a:t>4&lt;X</a:t>
            </a:r>
          </a:p>
        </p:txBody>
      </p:sp>
      <p:sp>
        <p:nvSpPr>
          <p:cNvPr id="43" name="Rectangle 1"/>
          <p:cNvSpPr>
            <a:spLocks noChangeArrowheads="1"/>
          </p:cNvSpPr>
          <p:nvPr/>
        </p:nvSpPr>
        <p:spPr bwMode="auto">
          <a:xfrm>
            <a:off x="6442061" y="5240762"/>
            <a:ext cx="57821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dirty="0" smtClean="0">
                <a:solidFill>
                  <a:srgbClr val="FF0000"/>
                </a:solidFill>
                <a:latin typeface="Verdana" pitchFamily="34" charset="0"/>
                <a:ea typeface="新細明體" pitchFamily="18" charset="-120"/>
              </a:rPr>
              <a:t>R3</a:t>
            </a:r>
            <a:endParaRPr kumimoji="1" lang="zh-TW" altLang="zh-TW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Verdana" pitchFamily="34" charset="0"/>
              <a:ea typeface="新細明體" pitchFamily="18" charset="-120"/>
            </a:endParaRPr>
          </a:p>
        </p:txBody>
      </p:sp>
      <p:sp>
        <p:nvSpPr>
          <p:cNvPr id="44" name="Rectangle 1"/>
          <p:cNvSpPr>
            <a:spLocks noChangeArrowheads="1"/>
          </p:cNvSpPr>
          <p:nvPr/>
        </p:nvSpPr>
        <p:spPr bwMode="auto">
          <a:xfrm>
            <a:off x="6948264" y="5229200"/>
            <a:ext cx="9041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dirty="0" smtClean="0">
                <a:latin typeface="Verdana" pitchFamily="34" charset="0"/>
                <a:ea typeface="新細明體" pitchFamily="18" charset="-120"/>
              </a:rPr>
              <a:t>H | T</a:t>
            </a:r>
            <a:endParaRPr kumimoji="1" lang="zh-TW" altLang="zh-TW" b="0" i="0" u="none" strike="noStrike" cap="none" normalizeH="0" baseline="0" dirty="0" smtClean="0">
              <a:ln>
                <a:noFill/>
              </a:ln>
              <a:effectLst/>
              <a:latin typeface="Verdana" pitchFamily="34" charset="0"/>
              <a:ea typeface="新細明體" pitchFamily="18" charset="-120"/>
            </a:endParaRPr>
          </a:p>
        </p:txBody>
      </p:sp>
      <p:sp>
        <p:nvSpPr>
          <p:cNvPr id="45" name="Rectangle 1"/>
          <p:cNvSpPr>
            <a:spLocks noChangeArrowheads="1"/>
          </p:cNvSpPr>
          <p:nvPr/>
        </p:nvSpPr>
        <p:spPr bwMode="auto">
          <a:xfrm>
            <a:off x="7020272" y="6300028"/>
            <a:ext cx="57821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dirty="0" smtClean="0">
                <a:solidFill>
                  <a:srgbClr val="FF0000"/>
                </a:solidFill>
                <a:latin typeface="Verdana" pitchFamily="34" charset="0"/>
                <a:ea typeface="新細明體" pitchFamily="18" charset="-120"/>
              </a:rPr>
              <a:t>2</a:t>
            </a:r>
            <a:endParaRPr kumimoji="1" lang="zh-TW" altLang="zh-TW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Verdana" pitchFamily="34" charset="0"/>
              <a:ea typeface="新細明體" pitchFamily="18" charset="-120"/>
            </a:endParaRPr>
          </a:p>
        </p:txBody>
      </p:sp>
      <p:sp>
        <p:nvSpPr>
          <p:cNvPr id="46" name="Rectangle 1"/>
          <p:cNvSpPr>
            <a:spLocks noChangeArrowheads="1"/>
          </p:cNvSpPr>
          <p:nvPr/>
        </p:nvSpPr>
        <p:spPr bwMode="auto">
          <a:xfrm>
            <a:off x="7268246" y="6300028"/>
            <a:ext cx="9041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dirty="0" smtClean="0">
                <a:latin typeface="Verdana" pitchFamily="34" charset="0"/>
                <a:ea typeface="新細明體" pitchFamily="18" charset="-120"/>
              </a:rPr>
              <a:t>false</a:t>
            </a:r>
            <a:endParaRPr kumimoji="1" lang="zh-TW" altLang="zh-TW" b="0" i="0" u="none" strike="noStrike" cap="none" normalizeH="0" baseline="0" dirty="0" smtClean="0">
              <a:ln>
                <a:noFill/>
              </a:ln>
              <a:effectLst/>
              <a:latin typeface="Verdana" pitchFamily="34" charset="0"/>
              <a:ea typeface="新細明體" pitchFamily="18" charset="-120"/>
            </a:endParaRPr>
          </a:p>
        </p:txBody>
      </p:sp>
      <p:sp>
        <p:nvSpPr>
          <p:cNvPr id="15" name="日期版面配置區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ProLog</a:t>
            </a:r>
            <a:endParaRPr lang="zh-TW" altLang="en-US"/>
          </a:p>
        </p:txBody>
      </p:sp>
      <p:sp>
        <p:nvSpPr>
          <p:cNvPr id="20" name="投影片編號版面配置區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5</a:t>
            </a:fld>
            <a:endParaRPr lang="zh-TW" altLang="en-US"/>
          </a:p>
        </p:txBody>
      </p:sp>
      <p:cxnSp>
        <p:nvCxnSpPr>
          <p:cNvPr id="47" name="直線單箭頭接點 46"/>
          <p:cNvCxnSpPr>
            <a:endCxn id="6" idx="3"/>
          </p:cNvCxnSpPr>
          <p:nvPr/>
        </p:nvCxnSpPr>
        <p:spPr>
          <a:xfrm>
            <a:off x="8316416" y="4529445"/>
            <a:ext cx="504056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單箭頭接點 47"/>
          <p:cNvCxnSpPr>
            <a:endCxn id="42" idx="3"/>
          </p:cNvCxnSpPr>
          <p:nvPr/>
        </p:nvCxnSpPr>
        <p:spPr>
          <a:xfrm>
            <a:off x="8316416" y="5909159"/>
            <a:ext cx="504056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1"/>
          <p:cNvSpPr>
            <a:spLocks noChangeArrowheads="1"/>
          </p:cNvSpPr>
          <p:nvPr/>
        </p:nvSpPr>
        <p:spPr bwMode="auto">
          <a:xfrm>
            <a:off x="6732240" y="544612"/>
            <a:ext cx="2088232" cy="230832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dirty="0" smtClean="0">
                <a:solidFill>
                  <a:srgbClr val="FF0000"/>
                </a:solidFill>
                <a:latin typeface="Verdana" pitchFamily="34" charset="0"/>
                <a:ea typeface="新細明體" pitchFamily="18" charset="-120"/>
              </a:rPr>
              <a:t>只有</a:t>
            </a:r>
            <a:r>
              <a:rPr kumimoji="1" lang="en-US" altLang="zh-TW" dirty="0" smtClean="0">
                <a:solidFill>
                  <a:srgbClr val="FF0000"/>
                </a:solidFill>
                <a:latin typeface="Verdana" pitchFamily="34" charset="0"/>
                <a:ea typeface="新細明體" pitchFamily="18" charset="-120"/>
              </a:rPr>
              <a:t>1</a:t>
            </a:r>
            <a:r>
              <a:rPr kumimoji="1" lang="zh-TW" altLang="en-US" dirty="0" smtClean="0">
                <a:solidFill>
                  <a:srgbClr val="FF0000"/>
                </a:solidFill>
                <a:latin typeface="Verdana" pitchFamily="34" charset="0"/>
                <a:ea typeface="新細明體" pitchFamily="18" charset="-120"/>
              </a:rPr>
              <a:t>個元素</a:t>
            </a:r>
            <a:endParaRPr kumimoji="1" lang="en-US" altLang="zh-TW" dirty="0">
              <a:solidFill>
                <a:srgbClr val="FF0000"/>
              </a:solidFill>
              <a:latin typeface="Verdana" pitchFamily="34" charset="0"/>
              <a:ea typeface="新細明體" pitchFamily="18" charset="-12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1" lang="en-US" altLang="zh-TW" dirty="0">
              <a:solidFill>
                <a:srgbClr val="FF0000"/>
              </a:solidFill>
              <a:latin typeface="Verdana" pitchFamily="34" charset="0"/>
              <a:ea typeface="新細明體" pitchFamily="18" charset="-12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TW" dirty="0">
                <a:latin typeface="Verdana" pitchFamily="34" charset="0"/>
                <a:ea typeface="新細明體" pitchFamily="18" charset="-120"/>
              </a:rPr>
              <a:t>X </a:t>
            </a:r>
            <a:r>
              <a:rPr kumimoji="1" lang="en-US" altLang="zh-TW" dirty="0" smtClean="0">
                <a:latin typeface="Verdana" pitchFamily="34" charset="0"/>
                <a:ea typeface="新細明體" pitchFamily="18" charset="-120"/>
              </a:rPr>
              <a:t>= max(Tail)</a:t>
            </a:r>
            <a:endParaRPr kumimoji="1" lang="en-US" altLang="zh-TW" dirty="0" smtClean="0">
              <a:solidFill>
                <a:srgbClr val="FF0000"/>
              </a:solidFill>
              <a:latin typeface="Verdana" pitchFamily="34" charset="0"/>
              <a:ea typeface="新細明體" pitchFamily="18" charset="-12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TW" dirty="0" smtClean="0">
                <a:solidFill>
                  <a:srgbClr val="FF0000"/>
                </a:solidFill>
                <a:latin typeface="Verdana" pitchFamily="34" charset="0"/>
                <a:ea typeface="新細明體" pitchFamily="18" charset="-120"/>
              </a:rPr>
              <a:t>Head &gt;= X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1" lang="en-US" altLang="zh-TW" dirty="0">
              <a:solidFill>
                <a:srgbClr val="FF0000"/>
              </a:solidFill>
              <a:latin typeface="Verdana" pitchFamily="34" charset="0"/>
              <a:ea typeface="新細明體" pitchFamily="18" charset="-12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1" lang="en-US" altLang="zh-TW" dirty="0" smtClean="0">
              <a:solidFill>
                <a:srgbClr val="FF0000"/>
              </a:solidFill>
              <a:latin typeface="Verdana" pitchFamily="34" charset="0"/>
              <a:ea typeface="新細明體" pitchFamily="18" charset="-12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TW" dirty="0">
                <a:latin typeface="Verdana" pitchFamily="34" charset="0"/>
                <a:ea typeface="新細明體" pitchFamily="18" charset="-120"/>
              </a:rPr>
              <a:t>X = </a:t>
            </a:r>
            <a:r>
              <a:rPr kumimoji="1" lang="en-US" altLang="zh-TW" dirty="0" smtClean="0">
                <a:latin typeface="Verdana" pitchFamily="34" charset="0"/>
                <a:ea typeface="新細明體" pitchFamily="18" charset="-120"/>
              </a:rPr>
              <a:t>max(Tail)</a:t>
            </a:r>
            <a:endParaRPr kumimoji="1" lang="en-US" altLang="zh-TW" dirty="0" smtClean="0">
              <a:solidFill>
                <a:srgbClr val="FF0000"/>
              </a:solidFill>
              <a:latin typeface="Verdana" pitchFamily="34" charset="0"/>
              <a:ea typeface="新細明體" pitchFamily="18" charset="-12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TW" dirty="0" smtClean="0">
                <a:solidFill>
                  <a:srgbClr val="FF0000"/>
                </a:solidFill>
                <a:latin typeface="Verdana" pitchFamily="34" charset="0"/>
                <a:ea typeface="新細明體" pitchFamily="18" charset="-120"/>
              </a:rPr>
              <a:t>X &gt; Head</a:t>
            </a:r>
            <a:endParaRPr kumimoji="1" lang="en-US" altLang="zh-TW" dirty="0">
              <a:solidFill>
                <a:srgbClr val="FF0000"/>
              </a:solidFill>
              <a:latin typeface="Verdana" pitchFamily="34" charset="0"/>
              <a:ea typeface="新細明體" pitchFamily="18" charset="-120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8748464" y="4365104"/>
            <a:ext cx="492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TW" dirty="0" smtClean="0">
                <a:solidFill>
                  <a:srgbClr val="FF0000"/>
                </a:solidFill>
                <a:latin typeface="Verdana" pitchFamily="34" charset="0"/>
                <a:ea typeface="新細明體" pitchFamily="18" charset="-120"/>
              </a:rPr>
              <a:t>R1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8748464" y="5724493"/>
            <a:ext cx="492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TW" dirty="0" smtClean="0">
                <a:solidFill>
                  <a:srgbClr val="FF0000"/>
                </a:solidFill>
                <a:latin typeface="Verdana" pitchFamily="34" charset="0"/>
                <a:ea typeface="新細明體" pitchFamily="18" charset="-120"/>
              </a:rPr>
              <a:t>R1</a:t>
            </a:r>
            <a:endParaRPr lang="zh-TW" altLang="en-US" dirty="0">
              <a:solidFill>
                <a:srgbClr val="FF0000"/>
              </a:solidFill>
            </a:endParaRPr>
          </a:p>
        </p:txBody>
      </p:sp>
      <p:cxnSp>
        <p:nvCxnSpPr>
          <p:cNvPr id="54" name="直線單箭頭接點 53"/>
          <p:cNvCxnSpPr/>
          <p:nvPr/>
        </p:nvCxnSpPr>
        <p:spPr>
          <a:xfrm>
            <a:off x="5508104" y="4067780"/>
            <a:ext cx="1223062" cy="48199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單箭頭接點 59"/>
          <p:cNvCxnSpPr/>
          <p:nvPr/>
        </p:nvCxnSpPr>
        <p:spPr>
          <a:xfrm>
            <a:off x="4932033" y="4509120"/>
            <a:ext cx="0" cy="766559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單箭頭接點 61"/>
          <p:cNvCxnSpPr/>
          <p:nvPr/>
        </p:nvCxnSpPr>
        <p:spPr>
          <a:xfrm flipH="1" flipV="1">
            <a:off x="5651046" y="4420097"/>
            <a:ext cx="1081194" cy="449063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單箭頭接點 64"/>
          <p:cNvCxnSpPr/>
          <p:nvPr/>
        </p:nvCxnSpPr>
        <p:spPr>
          <a:xfrm flipV="1">
            <a:off x="5583333" y="4837804"/>
            <a:ext cx="921308" cy="60969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單箭頭接點 71"/>
          <p:cNvCxnSpPr/>
          <p:nvPr/>
        </p:nvCxnSpPr>
        <p:spPr>
          <a:xfrm flipH="1">
            <a:off x="5626908" y="5055817"/>
            <a:ext cx="839624" cy="54358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矩形 55"/>
          <p:cNvSpPr/>
          <p:nvPr/>
        </p:nvSpPr>
        <p:spPr>
          <a:xfrm>
            <a:off x="145388" y="6253861"/>
            <a:ext cx="32805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TW" sz="2400" dirty="0">
                <a:solidFill>
                  <a:srgbClr val="FF0000"/>
                </a:solidFill>
                <a:latin typeface="Verdana" pitchFamily="34" charset="0"/>
              </a:rPr>
              <a:t>SWI Prolog </a:t>
            </a:r>
            <a:r>
              <a:rPr lang="en-US" altLang="zh-TW" sz="2400" dirty="0">
                <a:solidFill>
                  <a:prstClr val="black"/>
                </a:solidFill>
                <a:latin typeface="Verdana" pitchFamily="34" charset="0"/>
              </a:rPr>
              <a:t>Portable</a:t>
            </a:r>
          </a:p>
        </p:txBody>
      </p:sp>
    </p:spTree>
    <p:extLst>
      <p:ext uri="{BB962C8B-B14F-4D97-AF65-F5344CB8AC3E}">
        <p14:creationId xmlns:p14="http://schemas.microsoft.com/office/powerpoint/2010/main" val="2655140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"/>
                            </p:stCondLst>
                            <p:childTnLst>
                              <p:par>
                                <p:cTn id="12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000"/>
                            </p:stCondLst>
                            <p:childTnLst>
                              <p:par>
                                <p:cTn id="1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500"/>
                            </p:stCondLst>
                            <p:childTnLst>
                              <p:par>
                                <p:cTn id="1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000"/>
                            </p:stCondLst>
                            <p:childTnLst>
                              <p:par>
                                <p:cTn id="1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500"/>
                            </p:stCondLst>
                            <p:childTnLst>
                              <p:par>
                                <p:cTn id="1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500"/>
                            </p:stCondLst>
                            <p:childTnLst>
                              <p:par>
                                <p:cTn id="17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500"/>
                            </p:stCondLst>
                            <p:childTnLst>
                              <p:par>
                                <p:cTn id="18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1000"/>
                            </p:stCondLst>
                            <p:childTnLst>
                              <p:par>
                                <p:cTn id="19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1500"/>
                            </p:stCondLst>
                            <p:childTnLst>
                              <p:par>
                                <p:cTn id="19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500"/>
                            </p:stCondLst>
                            <p:childTnLst>
                              <p:par>
                                <p:cTn id="20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500"/>
                            </p:stCondLst>
                            <p:childTnLst>
                              <p:par>
                                <p:cTn id="2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500"/>
                            </p:stCondLst>
                            <p:childTnLst>
                              <p:par>
                                <p:cTn id="2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1000"/>
                            </p:stCondLst>
                            <p:childTnLst>
                              <p:par>
                                <p:cTn id="24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1500"/>
                            </p:stCondLst>
                            <p:childTnLst>
                              <p:par>
                                <p:cTn id="2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2000"/>
                            </p:stCondLst>
                            <p:childTnLst>
                              <p:par>
                                <p:cTn id="2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2500"/>
                            </p:stCondLst>
                            <p:childTnLst>
                              <p:par>
                                <p:cTn id="25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500"/>
                            </p:stCondLst>
                            <p:childTnLst>
                              <p:par>
                                <p:cTn id="2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>
                            <p:stCondLst>
                              <p:cond delay="1000"/>
                            </p:stCondLst>
                            <p:childTnLst>
                              <p:par>
                                <p:cTn id="26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7" grpId="0"/>
      <p:bldP spid="10" grpId="0"/>
      <p:bldP spid="11" grpId="0"/>
      <p:bldP spid="13" grpId="0" animBg="1"/>
      <p:bldP spid="16" grpId="0"/>
      <p:bldP spid="18" grpId="0"/>
      <p:bldP spid="22" grpId="0"/>
      <p:bldP spid="23" grpId="0"/>
      <p:bldP spid="24" grpId="0"/>
      <p:bldP spid="25" grpId="0"/>
      <p:bldP spid="27" grpId="0" animBg="1"/>
      <p:bldP spid="28" grpId="0"/>
      <p:bldP spid="31" grpId="0"/>
      <p:bldP spid="33" grpId="0"/>
      <p:bldP spid="36" grpId="0"/>
      <p:bldP spid="37" grpId="0"/>
      <p:bldP spid="38" grpId="0"/>
      <p:bldP spid="39" grpId="0"/>
      <p:bldP spid="40" grpId="0"/>
      <p:bldP spid="41" grpId="0"/>
      <p:bldP spid="26" grpId="0" animBg="1"/>
      <p:bldP spid="42" grpId="0" animBg="1"/>
      <p:bldP spid="43" grpId="0"/>
      <p:bldP spid="44" grpId="0"/>
      <p:bldP spid="45" grpId="0"/>
      <p:bldP spid="46" grpId="0"/>
      <p:bldP spid="49" grpId="0" animBg="1"/>
      <p:bldP spid="52" grpId="0"/>
      <p:bldP spid="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ProLog</a:t>
            </a:r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6</a:t>
            </a:fld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827584" y="474345"/>
            <a:ext cx="27363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altLang="zh-TW" dirty="0"/>
              <a:t>insert(X,T,</a:t>
            </a:r>
            <a:r>
              <a:rPr lang="de-DE" altLang="zh-TW" dirty="0">
                <a:solidFill>
                  <a:srgbClr val="FF0000"/>
                </a:solidFill>
              </a:rPr>
              <a:t>[X|T]</a:t>
            </a:r>
            <a:r>
              <a:rPr lang="de-DE" altLang="zh-TW" dirty="0"/>
              <a:t>).</a:t>
            </a:r>
          </a:p>
          <a:p>
            <a:r>
              <a:rPr lang="de-DE" altLang="zh-TW" dirty="0"/>
              <a:t>insert(X,[H|T],[H|NT]):-</a:t>
            </a:r>
          </a:p>
          <a:p>
            <a:r>
              <a:rPr lang="de-DE" altLang="zh-TW" dirty="0"/>
              <a:t>	insert(X,T,NT).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1835695" y="1628800"/>
            <a:ext cx="1934513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zh-TW" dirty="0" smtClean="0"/>
              <a:t>insert(1</a:t>
            </a:r>
            <a:r>
              <a:rPr lang="en-US" altLang="zh-TW" dirty="0"/>
              <a:t>,[2,3],P</a:t>
            </a:r>
            <a:r>
              <a:rPr lang="en-US" altLang="zh-TW" dirty="0" smtClean="0"/>
              <a:t>).</a:t>
            </a:r>
            <a:endParaRPr lang="en-US" altLang="zh-TW" dirty="0"/>
          </a:p>
        </p:txBody>
      </p:sp>
      <p:sp>
        <p:nvSpPr>
          <p:cNvPr id="6" name="矩形 5"/>
          <p:cNvSpPr/>
          <p:nvPr/>
        </p:nvSpPr>
        <p:spPr>
          <a:xfrm>
            <a:off x="4175086" y="2103754"/>
            <a:ext cx="13330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TW" dirty="0" smtClean="0">
                <a:solidFill>
                  <a:prstClr val="black"/>
                </a:solidFill>
              </a:rPr>
              <a:t>P=[1</a:t>
            </a:r>
            <a:r>
              <a:rPr lang="en-US" altLang="zh-TW" dirty="0">
                <a:solidFill>
                  <a:prstClr val="black"/>
                </a:solidFill>
              </a:rPr>
              <a:t>, </a:t>
            </a:r>
            <a:r>
              <a:rPr lang="en-US" altLang="zh-TW" dirty="0">
                <a:solidFill>
                  <a:srgbClr val="FF0000"/>
                </a:solidFill>
              </a:rPr>
              <a:t>2, 3</a:t>
            </a:r>
            <a:r>
              <a:rPr lang="en-US" altLang="zh-TW" dirty="0">
                <a:solidFill>
                  <a:prstClr val="black"/>
                </a:solidFill>
              </a:rPr>
              <a:t>] </a:t>
            </a:r>
          </a:p>
        </p:txBody>
      </p:sp>
      <p:sp>
        <p:nvSpPr>
          <p:cNvPr id="7" name="矩形 6"/>
          <p:cNvSpPr/>
          <p:nvPr/>
        </p:nvSpPr>
        <p:spPr>
          <a:xfrm>
            <a:off x="263133" y="474345"/>
            <a:ext cx="4924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TW" dirty="0" smtClean="0">
                <a:solidFill>
                  <a:srgbClr val="FF0000"/>
                </a:solidFill>
                <a:latin typeface="Verdana" pitchFamily="34" charset="0"/>
                <a:ea typeface="新細明體" pitchFamily="18" charset="-120"/>
              </a:rPr>
              <a:t>R1</a:t>
            </a:r>
          </a:p>
          <a:p>
            <a:r>
              <a:rPr kumimoji="1" lang="en-US" altLang="zh-TW" dirty="0" smtClean="0">
                <a:solidFill>
                  <a:srgbClr val="FF0000"/>
                </a:solidFill>
                <a:latin typeface="Verdana" pitchFamily="34" charset="0"/>
                <a:ea typeface="新細明體" pitchFamily="18" charset="-120"/>
              </a:rPr>
              <a:t>R2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1259632" y="2442215"/>
            <a:ext cx="492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TW" dirty="0" smtClean="0">
                <a:solidFill>
                  <a:srgbClr val="FF0000"/>
                </a:solidFill>
                <a:latin typeface="Verdana" pitchFamily="34" charset="0"/>
                <a:ea typeface="新細明體" pitchFamily="18" charset="-120"/>
              </a:rPr>
              <a:t>R1</a:t>
            </a:r>
          </a:p>
        </p:txBody>
      </p:sp>
      <p:sp>
        <p:nvSpPr>
          <p:cNvPr id="10" name="矩形 9"/>
          <p:cNvSpPr/>
          <p:nvPr/>
        </p:nvSpPr>
        <p:spPr>
          <a:xfrm>
            <a:off x="1835696" y="2442215"/>
            <a:ext cx="2664296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zh-TW" dirty="0" smtClean="0"/>
              <a:t>insert(1</a:t>
            </a:r>
            <a:r>
              <a:rPr lang="en-US" altLang="zh-TW" dirty="0"/>
              <a:t>,[2,3</a:t>
            </a:r>
            <a:r>
              <a:rPr lang="en-US" altLang="zh-TW" dirty="0" smtClean="0"/>
              <a:t>],</a:t>
            </a:r>
            <a:r>
              <a:rPr lang="en-US" altLang="zh-TW" dirty="0" smtClean="0">
                <a:solidFill>
                  <a:srgbClr val="FF0000"/>
                </a:solidFill>
              </a:rPr>
              <a:t>[1|2,3]</a:t>
            </a:r>
            <a:r>
              <a:rPr lang="en-US" altLang="zh-TW" dirty="0" smtClean="0"/>
              <a:t>).</a:t>
            </a:r>
            <a:endParaRPr lang="en-US" altLang="zh-TW" dirty="0"/>
          </a:p>
        </p:txBody>
      </p:sp>
      <p:sp>
        <p:nvSpPr>
          <p:cNvPr id="11" name="矩形 10"/>
          <p:cNvSpPr/>
          <p:nvPr/>
        </p:nvSpPr>
        <p:spPr>
          <a:xfrm>
            <a:off x="4175086" y="5579948"/>
            <a:ext cx="14450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TW" dirty="0" smtClean="0">
                <a:solidFill>
                  <a:prstClr val="black"/>
                </a:solidFill>
              </a:rPr>
              <a:t>P </a:t>
            </a:r>
            <a:r>
              <a:rPr lang="en-US" altLang="zh-TW" dirty="0">
                <a:solidFill>
                  <a:prstClr val="black"/>
                </a:solidFill>
              </a:rPr>
              <a:t>= [2, </a:t>
            </a:r>
            <a:r>
              <a:rPr lang="en-US" altLang="zh-TW" dirty="0">
                <a:solidFill>
                  <a:srgbClr val="FF0000"/>
                </a:solidFill>
              </a:rPr>
              <a:t>3, 1</a:t>
            </a:r>
            <a:r>
              <a:rPr lang="en-US" altLang="zh-TW" dirty="0">
                <a:solidFill>
                  <a:prstClr val="black"/>
                </a:solidFill>
              </a:rPr>
              <a:t>] </a:t>
            </a:r>
          </a:p>
        </p:txBody>
      </p:sp>
      <p:sp>
        <p:nvSpPr>
          <p:cNvPr id="12" name="矩形 11"/>
          <p:cNvSpPr/>
          <p:nvPr/>
        </p:nvSpPr>
        <p:spPr>
          <a:xfrm>
            <a:off x="1835696" y="3200886"/>
            <a:ext cx="2664296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zh-TW" dirty="0" smtClean="0"/>
              <a:t>insert(1</a:t>
            </a:r>
            <a:r>
              <a:rPr lang="en-US" altLang="zh-TW" dirty="0"/>
              <a:t>,[</a:t>
            </a:r>
            <a:r>
              <a:rPr lang="en-US" altLang="zh-TW" dirty="0" smtClean="0"/>
              <a:t>2|3],</a:t>
            </a:r>
            <a:r>
              <a:rPr lang="en-US" altLang="zh-TW" dirty="0" smtClean="0">
                <a:solidFill>
                  <a:srgbClr val="FF0000"/>
                </a:solidFill>
              </a:rPr>
              <a:t>[2|NT]</a:t>
            </a:r>
            <a:r>
              <a:rPr lang="en-US" altLang="zh-TW" dirty="0" smtClean="0"/>
              <a:t>):-</a:t>
            </a:r>
          </a:p>
          <a:p>
            <a:r>
              <a:rPr lang="en-US" altLang="zh-TW" dirty="0"/>
              <a:t>	</a:t>
            </a:r>
            <a:r>
              <a:rPr lang="en-US" altLang="zh-TW" dirty="0" smtClean="0"/>
              <a:t>insert(1,[3],</a:t>
            </a:r>
            <a:r>
              <a:rPr lang="en-US" altLang="zh-TW" dirty="0" smtClean="0">
                <a:solidFill>
                  <a:srgbClr val="FF0000"/>
                </a:solidFill>
              </a:rPr>
              <a:t>NT</a:t>
            </a:r>
            <a:r>
              <a:rPr lang="en-US" altLang="zh-TW" dirty="0" smtClean="0"/>
              <a:t>).</a:t>
            </a:r>
            <a:endParaRPr lang="en-US" altLang="zh-TW" dirty="0"/>
          </a:p>
        </p:txBody>
      </p:sp>
      <p:sp>
        <p:nvSpPr>
          <p:cNvPr id="13" name="矩形 12"/>
          <p:cNvSpPr/>
          <p:nvPr/>
        </p:nvSpPr>
        <p:spPr>
          <a:xfrm>
            <a:off x="1259632" y="3203684"/>
            <a:ext cx="492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kumimoji="1" lang="en-US" altLang="zh-TW" dirty="0">
                <a:solidFill>
                  <a:srgbClr val="FF0000"/>
                </a:solidFill>
                <a:latin typeface="Verdana" pitchFamily="34" charset="0"/>
                <a:ea typeface="新細明體" pitchFamily="18" charset="-120"/>
              </a:rPr>
              <a:t>R2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613810" y="3707740"/>
            <a:ext cx="492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TW" dirty="0" smtClean="0">
                <a:solidFill>
                  <a:srgbClr val="FF0000"/>
                </a:solidFill>
                <a:latin typeface="Verdana" pitchFamily="34" charset="0"/>
                <a:ea typeface="新細明體" pitchFamily="18" charset="-120"/>
              </a:rPr>
              <a:t>R1</a:t>
            </a:r>
          </a:p>
        </p:txBody>
      </p:sp>
      <p:sp>
        <p:nvSpPr>
          <p:cNvPr id="15" name="矩形 14"/>
          <p:cNvSpPr/>
          <p:nvPr/>
        </p:nvSpPr>
        <p:spPr>
          <a:xfrm>
            <a:off x="4613810" y="4427820"/>
            <a:ext cx="492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kumimoji="1" lang="en-US" altLang="zh-TW" dirty="0">
                <a:solidFill>
                  <a:srgbClr val="FF0000"/>
                </a:solidFill>
                <a:latin typeface="Verdana" pitchFamily="34" charset="0"/>
                <a:ea typeface="新細明體" pitchFamily="18" charset="-120"/>
              </a:rPr>
              <a:t>R2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4649518" y="3995772"/>
            <a:ext cx="12851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TW" dirty="0" smtClean="0">
                <a:solidFill>
                  <a:prstClr val="black"/>
                </a:solidFill>
              </a:rPr>
              <a:t>NT </a:t>
            </a:r>
            <a:r>
              <a:rPr lang="en-US" altLang="zh-TW" dirty="0">
                <a:solidFill>
                  <a:prstClr val="black"/>
                </a:solidFill>
              </a:rPr>
              <a:t>= [</a:t>
            </a:r>
            <a:r>
              <a:rPr lang="en-US" altLang="zh-TW" dirty="0" smtClean="0">
                <a:solidFill>
                  <a:prstClr val="black"/>
                </a:solidFill>
              </a:rPr>
              <a:t>1,3</a:t>
            </a:r>
            <a:r>
              <a:rPr lang="en-US" altLang="zh-TW" dirty="0">
                <a:solidFill>
                  <a:prstClr val="black"/>
                </a:solidFill>
              </a:rPr>
              <a:t>] </a:t>
            </a:r>
          </a:p>
        </p:txBody>
      </p:sp>
      <p:sp>
        <p:nvSpPr>
          <p:cNvPr id="17" name="矩形 16"/>
          <p:cNvSpPr/>
          <p:nvPr/>
        </p:nvSpPr>
        <p:spPr>
          <a:xfrm>
            <a:off x="4175086" y="2847807"/>
            <a:ext cx="12903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TW" dirty="0" smtClean="0">
                <a:solidFill>
                  <a:prstClr val="black"/>
                </a:solidFill>
              </a:rPr>
              <a:t>P=[2, </a:t>
            </a:r>
            <a:r>
              <a:rPr lang="en-US" altLang="zh-TW" dirty="0" smtClean="0">
                <a:solidFill>
                  <a:srgbClr val="FF0000"/>
                </a:solidFill>
              </a:rPr>
              <a:t>1, 3</a:t>
            </a:r>
            <a:r>
              <a:rPr lang="en-US" altLang="zh-TW" dirty="0">
                <a:solidFill>
                  <a:prstClr val="black"/>
                </a:solidFill>
              </a:rPr>
              <a:t>] </a:t>
            </a:r>
          </a:p>
        </p:txBody>
      </p:sp>
      <p:sp>
        <p:nvSpPr>
          <p:cNvPr id="8" name="矩形 7"/>
          <p:cNvSpPr/>
          <p:nvPr/>
        </p:nvSpPr>
        <p:spPr>
          <a:xfrm>
            <a:off x="2411760" y="2123564"/>
            <a:ext cx="13584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zh-TW" dirty="0"/>
              <a:t>X</a:t>
            </a:r>
            <a:r>
              <a:rPr lang="de-DE" altLang="zh-TW" dirty="0" smtClean="0"/>
              <a:t>,  T,     [</a:t>
            </a:r>
            <a:r>
              <a:rPr lang="de-DE" altLang="zh-TW" dirty="0"/>
              <a:t>X|T]</a:t>
            </a:r>
            <a:endParaRPr lang="zh-TW" altLang="en-US" dirty="0"/>
          </a:p>
        </p:txBody>
      </p:sp>
      <p:sp>
        <p:nvSpPr>
          <p:cNvPr id="20" name="矩形 19"/>
          <p:cNvSpPr/>
          <p:nvPr/>
        </p:nvSpPr>
        <p:spPr>
          <a:xfrm>
            <a:off x="2379808" y="2848397"/>
            <a:ext cx="15760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zh-TW" dirty="0"/>
              <a:t>X,[H|T],</a:t>
            </a:r>
            <a:r>
              <a:rPr lang="de-DE" altLang="zh-TW" dirty="0">
                <a:solidFill>
                  <a:srgbClr val="FF0000"/>
                </a:solidFill>
              </a:rPr>
              <a:t>[H|NT]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3340006" y="3789040"/>
            <a:ext cx="6158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zh-TW" dirty="0"/>
              <a:t>X</a:t>
            </a:r>
            <a:r>
              <a:rPr lang="de-DE" altLang="zh-TW" dirty="0" smtClean="0"/>
              <a:t>,[T]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840487" y="1628800"/>
            <a:ext cx="9232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solidFill>
                  <a:prstClr val="white">
                    <a:lumMod val="75000"/>
                  </a:prstClr>
                </a:solidFill>
              </a:rPr>
              <a:t>Query? </a:t>
            </a:r>
            <a:endParaRPr lang="zh-TW" altLang="en-US" dirty="0"/>
          </a:p>
        </p:txBody>
      </p:sp>
      <p:cxnSp>
        <p:nvCxnSpPr>
          <p:cNvPr id="23" name="直線單箭頭接點 22"/>
          <p:cNvCxnSpPr/>
          <p:nvPr/>
        </p:nvCxnSpPr>
        <p:spPr>
          <a:xfrm flipH="1" flipV="1">
            <a:off x="3340008" y="1813467"/>
            <a:ext cx="430200" cy="6287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單箭頭接點 26"/>
          <p:cNvCxnSpPr/>
          <p:nvPr/>
        </p:nvCxnSpPr>
        <p:spPr>
          <a:xfrm flipH="1" flipV="1">
            <a:off x="3770208" y="3388350"/>
            <a:ext cx="944884" cy="5853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單箭頭接點 28"/>
          <p:cNvCxnSpPr/>
          <p:nvPr/>
        </p:nvCxnSpPr>
        <p:spPr>
          <a:xfrm flipH="1" flipV="1">
            <a:off x="3209455" y="1813467"/>
            <a:ext cx="426441" cy="141339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矩形 30"/>
          <p:cNvSpPr/>
          <p:nvPr/>
        </p:nvSpPr>
        <p:spPr>
          <a:xfrm>
            <a:off x="4788024" y="4789601"/>
            <a:ext cx="2664296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zh-TW" dirty="0" smtClean="0"/>
              <a:t>insert(1,[3],</a:t>
            </a:r>
            <a:r>
              <a:rPr lang="en-US" altLang="zh-TW" dirty="0" smtClean="0">
                <a:solidFill>
                  <a:srgbClr val="FF0000"/>
                </a:solidFill>
              </a:rPr>
              <a:t>[3|NT]</a:t>
            </a:r>
            <a:r>
              <a:rPr lang="en-US" altLang="zh-TW" dirty="0" smtClean="0"/>
              <a:t>):-</a:t>
            </a:r>
          </a:p>
          <a:p>
            <a:r>
              <a:rPr lang="en-US" altLang="zh-TW" dirty="0"/>
              <a:t>	</a:t>
            </a:r>
            <a:r>
              <a:rPr lang="en-US" altLang="zh-TW" dirty="0" smtClean="0"/>
              <a:t>insert(1,[ ],</a:t>
            </a:r>
            <a:r>
              <a:rPr lang="en-US" altLang="zh-TW" dirty="0" smtClean="0">
                <a:solidFill>
                  <a:srgbClr val="FF0000"/>
                </a:solidFill>
              </a:rPr>
              <a:t>NT</a:t>
            </a:r>
            <a:r>
              <a:rPr lang="en-US" altLang="zh-TW" dirty="0" smtClean="0"/>
              <a:t>).</a:t>
            </a:r>
            <a:endParaRPr lang="en-US" altLang="zh-TW" dirty="0"/>
          </a:p>
        </p:txBody>
      </p:sp>
      <p:sp>
        <p:nvSpPr>
          <p:cNvPr id="32" name="矩形 31"/>
          <p:cNvSpPr/>
          <p:nvPr/>
        </p:nvSpPr>
        <p:spPr>
          <a:xfrm>
            <a:off x="5292080" y="4437112"/>
            <a:ext cx="15760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zh-TW" dirty="0"/>
              <a:t>X,[H|T],</a:t>
            </a:r>
            <a:r>
              <a:rPr lang="de-DE" altLang="zh-TW" dirty="0">
                <a:solidFill>
                  <a:srgbClr val="FF0000"/>
                </a:solidFill>
              </a:rPr>
              <a:t>[H|NT]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6292334" y="5377755"/>
            <a:ext cx="6158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zh-TW" dirty="0"/>
              <a:t>X</a:t>
            </a:r>
            <a:r>
              <a:rPr lang="de-DE" altLang="zh-TW" dirty="0" smtClean="0"/>
              <a:t>,[T]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7596337" y="5112766"/>
            <a:ext cx="10850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TW" dirty="0" smtClean="0">
                <a:solidFill>
                  <a:prstClr val="black"/>
                </a:solidFill>
              </a:rPr>
              <a:t>NT </a:t>
            </a:r>
            <a:r>
              <a:rPr lang="en-US" altLang="zh-TW" dirty="0">
                <a:solidFill>
                  <a:prstClr val="black"/>
                </a:solidFill>
              </a:rPr>
              <a:t>= [</a:t>
            </a:r>
            <a:r>
              <a:rPr lang="en-US" altLang="zh-TW" dirty="0" smtClean="0">
                <a:solidFill>
                  <a:prstClr val="black"/>
                </a:solidFill>
              </a:rPr>
              <a:t>1] </a:t>
            </a:r>
            <a:endParaRPr lang="en-US" altLang="zh-TW" dirty="0">
              <a:solidFill>
                <a:prstClr val="black"/>
              </a:solidFill>
            </a:endParaRPr>
          </a:p>
        </p:txBody>
      </p:sp>
      <p:cxnSp>
        <p:nvCxnSpPr>
          <p:cNvPr id="35" name="直線單箭頭接點 34"/>
          <p:cNvCxnSpPr/>
          <p:nvPr/>
        </p:nvCxnSpPr>
        <p:spPr>
          <a:xfrm flipH="1" flipV="1">
            <a:off x="6717026" y="4626649"/>
            <a:ext cx="944884" cy="5853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矩形 35"/>
          <p:cNvSpPr/>
          <p:nvPr/>
        </p:nvSpPr>
        <p:spPr>
          <a:xfrm>
            <a:off x="6120172" y="4158372"/>
            <a:ext cx="6425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TW" dirty="0" smtClean="0">
                <a:solidFill>
                  <a:prstClr val="black"/>
                </a:solidFill>
              </a:rPr>
              <a:t>[3,1] </a:t>
            </a:r>
            <a:endParaRPr lang="en-US" altLang="zh-TW" dirty="0">
              <a:solidFill>
                <a:prstClr val="black"/>
              </a:solidFill>
            </a:endParaRPr>
          </a:p>
        </p:txBody>
      </p:sp>
      <p:cxnSp>
        <p:nvCxnSpPr>
          <p:cNvPr id="37" name="直線單箭頭接點 36"/>
          <p:cNvCxnSpPr>
            <a:stCxn id="36" idx="1"/>
          </p:cNvCxnSpPr>
          <p:nvPr/>
        </p:nvCxnSpPr>
        <p:spPr>
          <a:xfrm flipH="1" flipV="1">
            <a:off x="3955880" y="3388351"/>
            <a:ext cx="2164292" cy="95468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矩形 39"/>
          <p:cNvSpPr/>
          <p:nvPr/>
        </p:nvSpPr>
        <p:spPr>
          <a:xfrm>
            <a:off x="7233463" y="5395282"/>
            <a:ext cx="492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TW" dirty="0" smtClean="0">
                <a:solidFill>
                  <a:srgbClr val="FF0000"/>
                </a:solidFill>
                <a:latin typeface="Verdana" pitchFamily="34" charset="0"/>
                <a:ea typeface="新細明體" pitchFamily="18" charset="-120"/>
              </a:rPr>
              <a:t>R1</a:t>
            </a:r>
          </a:p>
        </p:txBody>
      </p:sp>
      <p:sp>
        <p:nvSpPr>
          <p:cNvPr id="41" name="矩形 40"/>
          <p:cNvSpPr/>
          <p:nvPr/>
        </p:nvSpPr>
        <p:spPr>
          <a:xfrm>
            <a:off x="7233463" y="5805264"/>
            <a:ext cx="10109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kumimoji="1" lang="en-US" altLang="zh-TW" dirty="0" smtClean="0">
                <a:solidFill>
                  <a:srgbClr val="FF0000"/>
                </a:solidFill>
                <a:latin typeface="Verdana" pitchFamily="34" charset="0"/>
                <a:ea typeface="新細明體" pitchFamily="18" charset="-120"/>
              </a:rPr>
              <a:t>R2 </a:t>
            </a:r>
            <a:r>
              <a:rPr kumimoji="1" lang="en-US" altLang="zh-TW" dirty="0" smtClean="0">
                <a:latin typeface="Verdana" pitchFamily="34" charset="0"/>
                <a:ea typeface="新細明體" pitchFamily="18" charset="-120"/>
              </a:rPr>
              <a:t>fail</a:t>
            </a:r>
            <a:endParaRPr lang="zh-TW" altLang="en-US" dirty="0"/>
          </a:p>
        </p:txBody>
      </p:sp>
      <p:sp>
        <p:nvSpPr>
          <p:cNvPr id="39" name="矩形 38"/>
          <p:cNvSpPr/>
          <p:nvPr/>
        </p:nvSpPr>
        <p:spPr>
          <a:xfrm>
            <a:off x="5580112" y="309729"/>
            <a:ext cx="67904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de-DE" altLang="zh-TW" sz="2400" dirty="0" smtClean="0"/>
              <a:t>X</a:t>
            </a:r>
            <a:endParaRPr lang="zh-TW" altLang="en-US" sz="2400" dirty="0"/>
          </a:p>
        </p:txBody>
      </p:sp>
      <p:sp>
        <p:nvSpPr>
          <p:cNvPr id="47" name="矩形 46"/>
          <p:cNvSpPr/>
          <p:nvPr/>
        </p:nvSpPr>
        <p:spPr>
          <a:xfrm>
            <a:off x="6266565" y="309729"/>
            <a:ext cx="1885861" cy="46166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de-DE" altLang="zh-TW" sz="2400" dirty="0" smtClean="0"/>
              <a:t>T</a:t>
            </a:r>
            <a:endParaRPr lang="zh-TW" altLang="en-US" sz="2400" dirty="0"/>
          </a:p>
        </p:txBody>
      </p:sp>
      <p:sp>
        <p:nvSpPr>
          <p:cNvPr id="49" name="矩形 48"/>
          <p:cNvSpPr/>
          <p:nvPr/>
        </p:nvSpPr>
        <p:spPr>
          <a:xfrm>
            <a:off x="5595121" y="908720"/>
            <a:ext cx="679040" cy="46166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de-DE" altLang="zh-TW" sz="2400" dirty="0" smtClean="0"/>
              <a:t>H</a:t>
            </a:r>
            <a:endParaRPr lang="zh-TW" altLang="en-US" sz="2400" dirty="0"/>
          </a:p>
        </p:txBody>
      </p:sp>
      <p:sp>
        <p:nvSpPr>
          <p:cNvPr id="50" name="矩形 49"/>
          <p:cNvSpPr/>
          <p:nvPr/>
        </p:nvSpPr>
        <p:spPr>
          <a:xfrm>
            <a:off x="6292334" y="908720"/>
            <a:ext cx="1875101" cy="46166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de-DE" altLang="zh-TW" sz="2400" dirty="0" smtClean="0"/>
              <a:t>T</a:t>
            </a:r>
            <a:endParaRPr lang="zh-TW" altLang="en-US" sz="2400" dirty="0"/>
          </a:p>
        </p:txBody>
      </p:sp>
      <p:sp>
        <p:nvSpPr>
          <p:cNvPr id="51" name="矩形 50"/>
          <p:cNvSpPr/>
          <p:nvPr/>
        </p:nvSpPr>
        <p:spPr>
          <a:xfrm>
            <a:off x="6284233" y="908720"/>
            <a:ext cx="67904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de-DE" altLang="zh-TW" sz="2400" dirty="0" smtClean="0">
                <a:solidFill>
                  <a:srgbClr val="FF0000"/>
                </a:solidFill>
              </a:rPr>
              <a:t>X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6441452" y="1625458"/>
            <a:ext cx="15149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TW" dirty="0" smtClean="0">
                <a:solidFill>
                  <a:prstClr val="black"/>
                </a:solidFill>
                <a:latin typeface="Verdana" pitchFamily="34" charset="0"/>
              </a:rPr>
              <a:t>P=[</a:t>
            </a:r>
            <a:r>
              <a:rPr lang="en-US" altLang="zh-TW" dirty="0" smtClean="0">
                <a:solidFill>
                  <a:srgbClr val="FF0000"/>
                </a:solidFill>
                <a:latin typeface="Verdana" pitchFamily="34" charset="0"/>
              </a:rPr>
              <a:t>1</a:t>
            </a:r>
            <a:r>
              <a:rPr lang="en-US" altLang="zh-TW" dirty="0">
                <a:latin typeface="Verdana" pitchFamily="34" charset="0"/>
              </a:rPr>
              <a:t>, 2, 3</a:t>
            </a:r>
            <a:r>
              <a:rPr lang="en-US" altLang="zh-TW" dirty="0" smtClean="0">
                <a:latin typeface="Verdana" pitchFamily="34" charset="0"/>
              </a:rPr>
              <a:t>]</a:t>
            </a:r>
          </a:p>
          <a:p>
            <a:r>
              <a:rPr lang="en-US" altLang="zh-TW" dirty="0" smtClean="0">
                <a:solidFill>
                  <a:prstClr val="black"/>
                </a:solidFill>
                <a:latin typeface="Verdana" pitchFamily="34" charset="0"/>
              </a:rPr>
              <a:t>P=[</a:t>
            </a:r>
            <a:r>
              <a:rPr lang="en-US" altLang="zh-TW" dirty="0" smtClean="0">
                <a:latin typeface="Verdana" pitchFamily="34" charset="0"/>
              </a:rPr>
              <a:t>2</a:t>
            </a:r>
            <a:r>
              <a:rPr lang="en-US" altLang="zh-TW" dirty="0">
                <a:latin typeface="Verdana" pitchFamily="34" charset="0"/>
              </a:rPr>
              <a:t>, </a:t>
            </a:r>
            <a:r>
              <a:rPr lang="en-US" altLang="zh-TW" dirty="0">
                <a:solidFill>
                  <a:srgbClr val="FF0000"/>
                </a:solidFill>
                <a:latin typeface="Verdana" pitchFamily="34" charset="0"/>
              </a:rPr>
              <a:t>1</a:t>
            </a:r>
            <a:r>
              <a:rPr lang="en-US" altLang="zh-TW" dirty="0">
                <a:latin typeface="Verdana" pitchFamily="34" charset="0"/>
              </a:rPr>
              <a:t>, </a:t>
            </a:r>
            <a:r>
              <a:rPr lang="en-US" altLang="zh-TW" dirty="0" smtClean="0">
                <a:latin typeface="Verdana" pitchFamily="34" charset="0"/>
              </a:rPr>
              <a:t>3</a:t>
            </a:r>
            <a:r>
              <a:rPr lang="en-US" altLang="zh-TW" dirty="0">
                <a:latin typeface="Verdana" pitchFamily="34" charset="0"/>
              </a:rPr>
              <a:t>]</a:t>
            </a:r>
          </a:p>
          <a:p>
            <a:r>
              <a:rPr lang="en-US" altLang="zh-TW" dirty="0" smtClean="0">
                <a:solidFill>
                  <a:prstClr val="black"/>
                </a:solidFill>
                <a:latin typeface="Verdana" pitchFamily="34" charset="0"/>
              </a:rPr>
              <a:t>P=[</a:t>
            </a:r>
            <a:r>
              <a:rPr lang="en-US" altLang="zh-TW" dirty="0" smtClean="0">
                <a:latin typeface="Verdana" pitchFamily="34" charset="0"/>
              </a:rPr>
              <a:t>2</a:t>
            </a:r>
            <a:r>
              <a:rPr lang="en-US" altLang="zh-TW" dirty="0">
                <a:latin typeface="Verdana" pitchFamily="34" charset="0"/>
              </a:rPr>
              <a:t>, </a:t>
            </a:r>
            <a:r>
              <a:rPr lang="en-US" altLang="zh-TW" dirty="0" smtClean="0">
                <a:latin typeface="Verdana" pitchFamily="34" charset="0"/>
              </a:rPr>
              <a:t>3, </a:t>
            </a:r>
            <a:r>
              <a:rPr lang="en-US" altLang="zh-TW" dirty="0" smtClean="0">
                <a:solidFill>
                  <a:srgbClr val="FF0000"/>
                </a:solidFill>
                <a:latin typeface="Verdana" pitchFamily="34" charset="0"/>
              </a:rPr>
              <a:t>1</a:t>
            </a:r>
            <a:r>
              <a:rPr lang="en-US" altLang="zh-TW" dirty="0" smtClean="0">
                <a:latin typeface="Verdana" pitchFamily="34" charset="0"/>
              </a:rPr>
              <a:t>]</a:t>
            </a:r>
            <a:endParaRPr lang="en-US" altLang="zh-TW" dirty="0">
              <a:latin typeface="Verdana" pitchFamily="34" charset="0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3770209" y="474345"/>
            <a:ext cx="12939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zh-TW" altLang="en-US" dirty="0" smtClean="0">
                <a:solidFill>
                  <a:srgbClr val="FF0000"/>
                </a:solidFill>
                <a:latin typeface="Verdana" pitchFamily="34" charset="0"/>
                <a:ea typeface="新細明體" pitchFamily="18" charset="-120"/>
              </a:rPr>
              <a:t>加在 </a:t>
            </a:r>
            <a:r>
              <a:rPr kumimoji="1" lang="en-US" altLang="zh-TW" dirty="0">
                <a:solidFill>
                  <a:srgbClr val="FF0000"/>
                </a:solidFill>
                <a:latin typeface="Verdana" pitchFamily="34" charset="0"/>
                <a:ea typeface="新細明體" pitchFamily="18" charset="-120"/>
              </a:rPr>
              <a:t>h</a:t>
            </a:r>
            <a:r>
              <a:rPr kumimoji="1" lang="en-US" altLang="zh-TW" dirty="0" smtClean="0">
                <a:solidFill>
                  <a:srgbClr val="FF0000"/>
                </a:solidFill>
                <a:latin typeface="Verdana" pitchFamily="34" charset="0"/>
                <a:ea typeface="新細明體" pitchFamily="18" charset="-120"/>
              </a:rPr>
              <a:t>ead</a:t>
            </a:r>
          </a:p>
          <a:p>
            <a:r>
              <a:rPr lang="zh-TW" altLang="en-US" dirty="0" smtClean="0">
                <a:solidFill>
                  <a:srgbClr val="FF0000"/>
                </a:solidFill>
                <a:latin typeface="Verdana" pitchFamily="34" charset="0"/>
              </a:rPr>
              <a:t>加在 </a:t>
            </a:r>
            <a:r>
              <a:rPr lang="en-US" altLang="zh-TW" dirty="0">
                <a:solidFill>
                  <a:srgbClr val="FF0000"/>
                </a:solidFill>
                <a:latin typeface="Verdana" pitchFamily="34" charset="0"/>
              </a:rPr>
              <a:t>t</a:t>
            </a:r>
            <a:r>
              <a:rPr lang="en-US" altLang="zh-TW" dirty="0" smtClean="0">
                <a:solidFill>
                  <a:srgbClr val="FF0000"/>
                </a:solidFill>
                <a:latin typeface="Verdana" pitchFamily="34" charset="0"/>
              </a:rPr>
              <a:t>ail</a:t>
            </a:r>
            <a:endParaRPr lang="zh-TW" altLang="en-US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145388" y="5712931"/>
            <a:ext cx="32805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TW" sz="2400" dirty="0">
                <a:solidFill>
                  <a:srgbClr val="FF0000"/>
                </a:solidFill>
                <a:latin typeface="Verdana" pitchFamily="34" charset="0"/>
              </a:rPr>
              <a:t>SWI Prolog </a:t>
            </a:r>
            <a:r>
              <a:rPr lang="en-US" altLang="zh-TW" sz="2400" dirty="0">
                <a:solidFill>
                  <a:prstClr val="black"/>
                </a:solidFill>
                <a:latin typeface="Verdana" pitchFamily="34" charset="0"/>
              </a:rPr>
              <a:t>Portable</a:t>
            </a:r>
          </a:p>
        </p:txBody>
      </p:sp>
    </p:spTree>
    <p:extLst>
      <p:ext uri="{BB962C8B-B14F-4D97-AF65-F5344CB8AC3E}">
        <p14:creationId xmlns:p14="http://schemas.microsoft.com/office/powerpoint/2010/main" val="2348554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500"/>
                            </p:stCondLst>
                            <p:childTnLst>
                              <p:par>
                                <p:cTn id="14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500"/>
                            </p:stCondLst>
                            <p:childTnLst>
                              <p:par>
                                <p:cTn id="15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500"/>
                            </p:stCondLst>
                            <p:childTnLst>
                              <p:par>
                                <p:cTn id="1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9" grpId="0"/>
      <p:bldP spid="10" grpId="0" animBg="1"/>
      <p:bldP spid="11" grpId="0"/>
      <p:bldP spid="12" grpId="0" animBg="1"/>
      <p:bldP spid="13" grpId="0"/>
      <p:bldP spid="14" grpId="0"/>
      <p:bldP spid="15" grpId="0"/>
      <p:bldP spid="16" grpId="0"/>
      <p:bldP spid="17" grpId="0"/>
      <p:bldP spid="8" grpId="0"/>
      <p:bldP spid="20" grpId="0"/>
      <p:bldP spid="21" grpId="0"/>
      <p:bldP spid="31" grpId="0" animBg="1"/>
      <p:bldP spid="32" grpId="0"/>
      <p:bldP spid="33" grpId="0"/>
      <p:bldP spid="34" grpId="0"/>
      <p:bldP spid="36" grpId="0"/>
      <p:bldP spid="40" grpId="0"/>
      <p:bldP spid="4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ProLog</a:t>
            </a:r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7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21114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sz="2400" dirty="0" smtClean="0"/>
              <a:t>DSE2012 Q.4(c)</a:t>
            </a:r>
            <a:endParaRPr lang="zh-TW" altLang="en-US" sz="2400" dirty="0"/>
          </a:p>
        </p:txBody>
      </p:sp>
      <p:sp>
        <p:nvSpPr>
          <p:cNvPr id="8" name="矩形 7"/>
          <p:cNvSpPr/>
          <p:nvPr/>
        </p:nvSpPr>
        <p:spPr>
          <a:xfrm>
            <a:off x="641705" y="762415"/>
            <a:ext cx="2634151" cy="230832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zh-TW" altLang="en-US" dirty="0"/>
              <a:t>事實</a:t>
            </a:r>
          </a:p>
          <a:p>
            <a:r>
              <a:rPr lang="zh-TW" altLang="en-US" dirty="0"/>
              <a:t>體育　</a:t>
            </a:r>
            <a:r>
              <a:rPr lang="en-US" altLang="zh-TW" dirty="0"/>
              <a:t>(sports</a:t>
            </a:r>
            <a:r>
              <a:rPr lang="en-US" altLang="zh-TW" dirty="0" smtClean="0"/>
              <a:t>)	</a:t>
            </a:r>
            <a:r>
              <a:rPr lang="zh-TW" altLang="en-US" dirty="0" smtClean="0">
                <a:solidFill>
                  <a:srgbClr val="FF0000"/>
                </a:solidFill>
              </a:rPr>
              <a:t>學會</a:t>
            </a:r>
            <a:endParaRPr lang="zh-TW" altLang="en-US" dirty="0">
              <a:solidFill>
                <a:srgbClr val="FF0000"/>
              </a:solidFill>
            </a:endParaRPr>
          </a:p>
          <a:p>
            <a:r>
              <a:rPr lang="zh-TW" altLang="en-US" dirty="0"/>
              <a:t>音樂　</a:t>
            </a:r>
            <a:r>
              <a:rPr lang="en-US" altLang="zh-TW" dirty="0"/>
              <a:t>(music</a:t>
            </a:r>
            <a:r>
              <a:rPr lang="en-US" altLang="zh-TW" dirty="0" smtClean="0"/>
              <a:t>)	</a:t>
            </a:r>
            <a:r>
              <a:rPr lang="zh-TW" altLang="en-US" dirty="0" smtClean="0">
                <a:solidFill>
                  <a:srgbClr val="FF0000"/>
                </a:solidFill>
              </a:rPr>
              <a:t>學會</a:t>
            </a:r>
            <a:endParaRPr lang="zh-TW" altLang="en-US" dirty="0">
              <a:solidFill>
                <a:srgbClr val="FF0000"/>
              </a:solidFill>
            </a:endParaRPr>
          </a:p>
          <a:p>
            <a:r>
              <a:rPr lang="zh-TW" altLang="en-US" dirty="0"/>
              <a:t>棋藝　</a:t>
            </a:r>
            <a:r>
              <a:rPr lang="en-US" altLang="zh-TW" dirty="0"/>
              <a:t>(chess</a:t>
            </a:r>
            <a:r>
              <a:rPr lang="en-US" altLang="zh-TW" dirty="0" smtClean="0"/>
              <a:t>)	</a:t>
            </a:r>
            <a:r>
              <a:rPr lang="zh-TW" altLang="en-US" dirty="0" smtClean="0">
                <a:solidFill>
                  <a:srgbClr val="FF0000"/>
                </a:solidFill>
              </a:rPr>
              <a:t>學會</a:t>
            </a:r>
            <a:endParaRPr lang="zh-TW" altLang="en-US" dirty="0">
              <a:solidFill>
                <a:srgbClr val="FF0000"/>
              </a:solidFill>
            </a:endParaRPr>
          </a:p>
          <a:p>
            <a:r>
              <a:rPr lang="zh-TW" altLang="en-US" dirty="0"/>
              <a:t>美術　</a:t>
            </a:r>
            <a:r>
              <a:rPr lang="en-US" altLang="zh-TW" dirty="0"/>
              <a:t>(art</a:t>
            </a:r>
            <a:r>
              <a:rPr lang="en-US" altLang="zh-TW" dirty="0" smtClean="0"/>
              <a:t>)	</a:t>
            </a:r>
            <a:r>
              <a:rPr lang="zh-TW" altLang="en-US" dirty="0" smtClean="0">
                <a:solidFill>
                  <a:srgbClr val="FF0000"/>
                </a:solidFill>
              </a:rPr>
              <a:t>學會</a:t>
            </a:r>
            <a:endParaRPr lang="zh-TW" altLang="en-US" dirty="0">
              <a:solidFill>
                <a:srgbClr val="FF0000"/>
              </a:solidFill>
            </a:endParaRPr>
          </a:p>
          <a:p>
            <a:r>
              <a:rPr lang="zh-TW" altLang="en-US" dirty="0"/>
              <a:t>長笛　</a:t>
            </a:r>
            <a:r>
              <a:rPr lang="en-US" altLang="zh-TW" dirty="0"/>
              <a:t>(flute</a:t>
            </a:r>
            <a:r>
              <a:rPr lang="en-US" altLang="zh-TW" dirty="0" smtClean="0"/>
              <a:t>)	</a:t>
            </a:r>
            <a:r>
              <a:rPr lang="zh-TW" altLang="en-US" dirty="0" smtClean="0"/>
              <a:t>組</a:t>
            </a:r>
            <a:endParaRPr lang="zh-TW" altLang="en-US" dirty="0"/>
          </a:p>
          <a:p>
            <a:r>
              <a:rPr lang="zh-TW" altLang="en-US" dirty="0"/>
              <a:t>雙簧管</a:t>
            </a:r>
            <a:r>
              <a:rPr lang="en-US" altLang="zh-TW" dirty="0"/>
              <a:t>(</a:t>
            </a:r>
            <a:r>
              <a:rPr lang="en-US" altLang="zh-TW" dirty="0" smtClean="0"/>
              <a:t>oboe)	</a:t>
            </a:r>
            <a:r>
              <a:rPr lang="zh-TW" altLang="en-US" dirty="0" smtClean="0"/>
              <a:t>組</a:t>
            </a:r>
            <a:endParaRPr lang="zh-TW" altLang="en-US" dirty="0"/>
          </a:p>
          <a:p>
            <a:r>
              <a:rPr lang="zh-TW" altLang="en-US" dirty="0"/>
              <a:t>籃球　</a:t>
            </a:r>
            <a:r>
              <a:rPr lang="en-US" altLang="zh-TW" dirty="0"/>
              <a:t>(basketball</a:t>
            </a:r>
            <a:r>
              <a:rPr lang="en-US" altLang="zh-TW" dirty="0" smtClean="0"/>
              <a:t>)	</a:t>
            </a:r>
            <a:r>
              <a:rPr lang="zh-TW" altLang="en-US" dirty="0" smtClean="0"/>
              <a:t>組</a:t>
            </a:r>
            <a:endParaRPr lang="zh-TW" altLang="en-US" dirty="0"/>
          </a:p>
        </p:txBody>
      </p:sp>
      <p:sp>
        <p:nvSpPr>
          <p:cNvPr id="9" name="矩形 8"/>
          <p:cNvSpPr/>
          <p:nvPr/>
        </p:nvSpPr>
        <p:spPr>
          <a:xfrm>
            <a:off x="3363889" y="1039414"/>
            <a:ext cx="200019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/>
              <a:t>屬於</a:t>
            </a:r>
            <a:r>
              <a:rPr lang="zh-TW" altLang="en-US" dirty="0">
                <a:solidFill>
                  <a:srgbClr val="FF0000"/>
                </a:solidFill>
              </a:rPr>
              <a:t>學生會</a:t>
            </a:r>
            <a:r>
              <a:rPr lang="en-US" altLang="zh-TW" dirty="0"/>
              <a:t>union</a:t>
            </a:r>
          </a:p>
          <a:p>
            <a:r>
              <a:rPr lang="zh-TW" altLang="en-US" dirty="0"/>
              <a:t>屬於</a:t>
            </a:r>
            <a:r>
              <a:rPr lang="zh-TW" altLang="en-US" dirty="0">
                <a:solidFill>
                  <a:srgbClr val="FF0000"/>
                </a:solidFill>
              </a:rPr>
              <a:t>學生會</a:t>
            </a:r>
          </a:p>
          <a:p>
            <a:r>
              <a:rPr lang="zh-TW" altLang="en-US" dirty="0"/>
              <a:t>屬於</a:t>
            </a:r>
            <a:r>
              <a:rPr lang="zh-TW" altLang="en-US" dirty="0">
                <a:solidFill>
                  <a:srgbClr val="FF0000"/>
                </a:solidFill>
              </a:rPr>
              <a:t>學生會</a:t>
            </a:r>
          </a:p>
          <a:p>
            <a:r>
              <a:rPr lang="zh-TW" altLang="en-US" dirty="0"/>
              <a:t>屬於</a:t>
            </a:r>
            <a:r>
              <a:rPr lang="zh-TW" altLang="en-US" dirty="0">
                <a:solidFill>
                  <a:srgbClr val="FF0000"/>
                </a:solidFill>
              </a:rPr>
              <a:t>學生會</a:t>
            </a:r>
          </a:p>
          <a:p>
            <a:r>
              <a:rPr lang="zh-TW" altLang="en-US" dirty="0"/>
              <a:t>屬於音樂學會</a:t>
            </a:r>
          </a:p>
          <a:p>
            <a:r>
              <a:rPr lang="zh-TW" altLang="en-US" dirty="0"/>
              <a:t>屬於音樂學會</a:t>
            </a:r>
          </a:p>
          <a:p>
            <a:r>
              <a:rPr lang="zh-TW" altLang="en-US" dirty="0"/>
              <a:t>屬於體育學會</a:t>
            </a:r>
          </a:p>
        </p:txBody>
      </p:sp>
      <p:sp>
        <p:nvSpPr>
          <p:cNvPr id="10" name="矩形 9"/>
          <p:cNvSpPr/>
          <p:nvPr/>
        </p:nvSpPr>
        <p:spPr>
          <a:xfrm>
            <a:off x="5364087" y="762415"/>
            <a:ext cx="3238129" cy="230832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zh-TW" altLang="en-US" dirty="0"/>
              <a:t>程式子句</a:t>
            </a:r>
          </a:p>
          <a:p>
            <a:r>
              <a:rPr lang="en-US" altLang="zh-TW" dirty="0" err="1"/>
              <a:t>belongsto</a:t>
            </a:r>
            <a:r>
              <a:rPr lang="en-US" altLang="zh-TW" dirty="0"/>
              <a:t>(sports, </a:t>
            </a:r>
            <a:r>
              <a:rPr lang="en-US" altLang="zh-TW" dirty="0">
                <a:solidFill>
                  <a:srgbClr val="FF0000"/>
                </a:solidFill>
              </a:rPr>
              <a:t>union</a:t>
            </a:r>
            <a:r>
              <a:rPr lang="en-US" altLang="zh-TW" dirty="0"/>
              <a:t>),</a:t>
            </a:r>
          </a:p>
          <a:p>
            <a:r>
              <a:rPr lang="en-US" altLang="zh-TW" dirty="0" err="1"/>
              <a:t>belongsto</a:t>
            </a:r>
            <a:r>
              <a:rPr lang="en-US" altLang="zh-TW" dirty="0"/>
              <a:t>(music, </a:t>
            </a:r>
            <a:r>
              <a:rPr lang="en-US" altLang="zh-TW" dirty="0">
                <a:solidFill>
                  <a:srgbClr val="FF0000"/>
                </a:solidFill>
              </a:rPr>
              <a:t>union</a:t>
            </a:r>
            <a:r>
              <a:rPr lang="en-US" altLang="zh-TW" dirty="0"/>
              <a:t>).</a:t>
            </a:r>
          </a:p>
          <a:p>
            <a:r>
              <a:rPr lang="en-US" altLang="zh-TW" dirty="0" err="1"/>
              <a:t>belongsto</a:t>
            </a:r>
            <a:r>
              <a:rPr lang="en-US" altLang="zh-TW" dirty="0"/>
              <a:t>(chess, </a:t>
            </a:r>
            <a:r>
              <a:rPr lang="en-US" altLang="zh-TW" dirty="0">
                <a:solidFill>
                  <a:srgbClr val="FF0000"/>
                </a:solidFill>
              </a:rPr>
              <a:t>union</a:t>
            </a:r>
            <a:r>
              <a:rPr lang="en-US" altLang="zh-TW" dirty="0"/>
              <a:t>).</a:t>
            </a:r>
          </a:p>
          <a:p>
            <a:r>
              <a:rPr lang="en-US" altLang="zh-TW" dirty="0" err="1"/>
              <a:t>belongsto</a:t>
            </a:r>
            <a:r>
              <a:rPr lang="en-US" altLang="zh-TW" dirty="0"/>
              <a:t>(art, </a:t>
            </a:r>
            <a:r>
              <a:rPr lang="en-US" altLang="zh-TW" dirty="0" smtClean="0"/>
              <a:t>    </a:t>
            </a:r>
            <a:r>
              <a:rPr lang="en-US" altLang="zh-TW" dirty="0" smtClean="0">
                <a:solidFill>
                  <a:srgbClr val="FF0000"/>
                </a:solidFill>
              </a:rPr>
              <a:t>union</a:t>
            </a:r>
            <a:r>
              <a:rPr lang="en-US" altLang="zh-TW" dirty="0"/>
              <a:t>).</a:t>
            </a:r>
          </a:p>
          <a:p>
            <a:r>
              <a:rPr lang="en-US" altLang="zh-TW" dirty="0" err="1"/>
              <a:t>belongsto</a:t>
            </a:r>
            <a:r>
              <a:rPr lang="en-US" altLang="zh-TW" dirty="0"/>
              <a:t>(flute, music).</a:t>
            </a:r>
          </a:p>
          <a:p>
            <a:r>
              <a:rPr lang="en-US" altLang="zh-TW" dirty="0" err="1"/>
              <a:t>belongsto</a:t>
            </a:r>
            <a:r>
              <a:rPr lang="en-US" altLang="zh-TW" dirty="0"/>
              <a:t>(oboe, music).</a:t>
            </a:r>
          </a:p>
          <a:p>
            <a:r>
              <a:rPr lang="en-US" altLang="zh-TW" dirty="0" err="1"/>
              <a:t>belongsto</a:t>
            </a:r>
            <a:r>
              <a:rPr lang="en-US" altLang="zh-TW" dirty="0"/>
              <a:t>(basketball, sports).</a:t>
            </a:r>
            <a:endParaRPr lang="zh-TW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647564" y="3212976"/>
            <a:ext cx="3996444" cy="92333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zh-TW" altLang="en-US" dirty="0" smtClean="0"/>
              <a:t>規則</a:t>
            </a:r>
            <a:endParaRPr lang="en-US" altLang="zh-TW" dirty="0" smtClean="0"/>
          </a:p>
          <a:p>
            <a:r>
              <a:rPr lang="zh-TW" altLang="en-US" dirty="0" smtClean="0"/>
              <a:t>若</a:t>
            </a:r>
            <a:r>
              <a:rPr lang="en-US" altLang="zh-TW" dirty="0"/>
              <a:t>X</a:t>
            </a:r>
            <a:r>
              <a:rPr lang="zh-TW" altLang="en-US" dirty="0" smtClean="0"/>
              <a:t>屬於　學生會</a:t>
            </a:r>
            <a:r>
              <a:rPr lang="zh-TW" altLang="en-US" dirty="0"/>
              <a:t>，它便是一個學會</a:t>
            </a:r>
            <a:r>
              <a:rPr lang="zh-TW" altLang="en-US" dirty="0" smtClean="0"/>
              <a:t>。</a:t>
            </a:r>
            <a:endParaRPr lang="en-US" altLang="zh-TW" dirty="0"/>
          </a:p>
          <a:p>
            <a:r>
              <a:rPr lang="zh-TW" altLang="en-US" dirty="0"/>
              <a:t>若</a:t>
            </a:r>
            <a:r>
              <a:rPr lang="en-US" altLang="zh-TW" dirty="0"/>
              <a:t>X</a:t>
            </a:r>
            <a:r>
              <a:rPr lang="zh-TW" altLang="en-US" dirty="0"/>
              <a:t>屬於一個學會，它便是一個組別</a:t>
            </a:r>
            <a:r>
              <a:rPr lang="zh-TW" altLang="en-US" dirty="0" smtClean="0"/>
              <a:t>。</a:t>
            </a:r>
            <a:endParaRPr lang="en-US" altLang="zh-TW" dirty="0"/>
          </a:p>
        </p:txBody>
      </p:sp>
      <p:sp>
        <p:nvSpPr>
          <p:cNvPr id="15" name="矩形 14"/>
          <p:cNvSpPr/>
          <p:nvPr/>
        </p:nvSpPr>
        <p:spPr>
          <a:xfrm>
            <a:off x="4788024" y="3212976"/>
            <a:ext cx="3814193" cy="92333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zh-TW" altLang="en-US" dirty="0" smtClean="0"/>
              <a:t>程式</a:t>
            </a:r>
            <a:r>
              <a:rPr lang="zh-TW" altLang="en-US" dirty="0"/>
              <a:t>子句</a:t>
            </a:r>
          </a:p>
          <a:p>
            <a:r>
              <a:rPr lang="en-US" altLang="zh-TW" dirty="0" smtClean="0"/>
              <a:t>club(X</a:t>
            </a:r>
            <a:r>
              <a:rPr lang="en-US" altLang="zh-TW" dirty="0"/>
              <a:t>):-  </a:t>
            </a:r>
            <a:r>
              <a:rPr lang="en-US" altLang="zh-TW" dirty="0" err="1"/>
              <a:t>belongsto</a:t>
            </a:r>
            <a:r>
              <a:rPr lang="en-US" altLang="zh-TW" dirty="0"/>
              <a:t>(</a:t>
            </a:r>
            <a:r>
              <a:rPr lang="en-US" altLang="zh-TW" dirty="0" err="1"/>
              <a:t>X,union</a:t>
            </a:r>
            <a:r>
              <a:rPr lang="en-US" altLang="zh-TW" dirty="0"/>
              <a:t>).</a:t>
            </a:r>
          </a:p>
          <a:p>
            <a:r>
              <a:rPr lang="en-US" altLang="zh-TW" dirty="0" smtClean="0"/>
              <a:t>group(X</a:t>
            </a:r>
            <a:r>
              <a:rPr lang="en-US" altLang="zh-TW" dirty="0"/>
              <a:t>):- </a:t>
            </a:r>
            <a:r>
              <a:rPr lang="en-US" altLang="zh-TW" dirty="0" err="1"/>
              <a:t>belongsto</a:t>
            </a:r>
            <a:r>
              <a:rPr lang="en-US" altLang="zh-TW" dirty="0"/>
              <a:t>(X,Y) &amp; club(Y).</a:t>
            </a:r>
          </a:p>
        </p:txBody>
      </p:sp>
      <p:graphicFrame>
        <p:nvGraphicFramePr>
          <p:cNvPr id="21" name="資料庫圖表 20"/>
          <p:cNvGraphicFramePr/>
          <p:nvPr>
            <p:extLst>
              <p:ext uri="{D42A27DB-BD31-4B8C-83A1-F6EECF244321}">
                <p14:modId xmlns:p14="http://schemas.microsoft.com/office/powerpoint/2010/main" val="3239871771"/>
              </p:ext>
            </p:extLst>
          </p:nvPr>
        </p:nvGraphicFramePr>
        <p:xfrm>
          <a:off x="2339752" y="4653136"/>
          <a:ext cx="4173438" cy="1872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2" name="矩形 21"/>
          <p:cNvSpPr/>
          <p:nvPr/>
        </p:nvSpPr>
        <p:spPr>
          <a:xfrm>
            <a:off x="4138609" y="4221088"/>
            <a:ext cx="693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/>
              <a:t>Clubs</a:t>
            </a:r>
            <a:endParaRPr lang="zh-TW" altLang="en-US" dirty="0"/>
          </a:p>
        </p:txBody>
      </p:sp>
      <p:sp>
        <p:nvSpPr>
          <p:cNvPr id="23" name="矩形 22"/>
          <p:cNvSpPr/>
          <p:nvPr/>
        </p:nvSpPr>
        <p:spPr>
          <a:xfrm>
            <a:off x="5076056" y="4221088"/>
            <a:ext cx="8610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/>
              <a:t>Groups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21803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6628" y="5479433"/>
            <a:ext cx="1557603" cy="1132802"/>
          </a:xfrm>
          <a:prstGeom prst="rect">
            <a:avLst/>
          </a:prstGeom>
        </p:spPr>
      </p:pic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ProLog</a:t>
            </a:r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8</a:t>
            </a:fld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619160" y="773996"/>
            <a:ext cx="3113088" cy="120032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zh-TW" altLang="en-US" dirty="0"/>
              <a:t>查詢</a:t>
            </a:r>
          </a:p>
          <a:p>
            <a:r>
              <a:rPr lang="en-US" altLang="zh-TW" dirty="0"/>
              <a:t>?- </a:t>
            </a:r>
            <a:r>
              <a:rPr lang="en-US" altLang="zh-TW" dirty="0" err="1"/>
              <a:t>belongsto</a:t>
            </a:r>
            <a:r>
              <a:rPr lang="en-US" altLang="zh-TW" dirty="0"/>
              <a:t>(chess, union).</a:t>
            </a:r>
          </a:p>
          <a:p>
            <a:r>
              <a:rPr lang="en-US" altLang="zh-TW" dirty="0"/>
              <a:t>?- </a:t>
            </a:r>
            <a:r>
              <a:rPr lang="en-US" altLang="zh-TW" dirty="0" err="1"/>
              <a:t>belongsto</a:t>
            </a:r>
            <a:r>
              <a:rPr lang="en-US" altLang="zh-TW" dirty="0"/>
              <a:t>(science, union).</a:t>
            </a:r>
          </a:p>
          <a:p>
            <a:r>
              <a:rPr lang="en-US" altLang="zh-TW" dirty="0"/>
              <a:t>?- club(A</a:t>
            </a:r>
            <a:r>
              <a:rPr lang="en-US" altLang="zh-TW" dirty="0" smtClean="0"/>
              <a:t>).</a:t>
            </a:r>
            <a:endParaRPr lang="en-US" altLang="zh-TW" dirty="0"/>
          </a:p>
        </p:txBody>
      </p:sp>
      <p:sp>
        <p:nvSpPr>
          <p:cNvPr id="12" name="矩形 11"/>
          <p:cNvSpPr/>
          <p:nvPr/>
        </p:nvSpPr>
        <p:spPr>
          <a:xfrm>
            <a:off x="619160" y="1974325"/>
            <a:ext cx="724140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zh-TW" altLang="en-US" dirty="0" smtClean="0">
                <a:solidFill>
                  <a:prstClr val="black"/>
                </a:solidFill>
              </a:rPr>
              <a:t>結果</a:t>
            </a:r>
            <a:r>
              <a:rPr lang="en-US" altLang="zh-TW" dirty="0" smtClean="0">
                <a:solidFill>
                  <a:prstClr val="black"/>
                </a:solidFill>
              </a:rPr>
              <a:t>?</a:t>
            </a:r>
            <a:endParaRPr lang="zh-TW" altLang="en-US" dirty="0">
              <a:solidFill>
                <a:prstClr val="black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67544" y="404664"/>
            <a:ext cx="34163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dirty="0"/>
              <a:t>以下的例子是一些查詢的結果。</a:t>
            </a:r>
          </a:p>
        </p:txBody>
      </p:sp>
      <p:sp>
        <p:nvSpPr>
          <p:cNvPr id="14" name="矩形 13"/>
          <p:cNvSpPr/>
          <p:nvPr/>
        </p:nvSpPr>
        <p:spPr>
          <a:xfrm>
            <a:off x="5025143" y="912495"/>
            <a:ext cx="3577074" cy="92333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zh-TW" dirty="0"/>
              <a:t>(1</a:t>
            </a:r>
            <a:r>
              <a:rPr lang="en-US" altLang="zh-TW" dirty="0" smtClean="0"/>
              <a:t>) ?- </a:t>
            </a:r>
            <a:r>
              <a:rPr lang="en-US" altLang="zh-TW" dirty="0"/>
              <a:t>group(volleyball).</a:t>
            </a:r>
          </a:p>
          <a:p>
            <a:r>
              <a:rPr lang="en-US" altLang="zh-TW" dirty="0"/>
              <a:t>(2</a:t>
            </a:r>
            <a:r>
              <a:rPr lang="en-US" altLang="zh-TW" dirty="0" smtClean="0"/>
              <a:t>) ?- </a:t>
            </a:r>
            <a:r>
              <a:rPr lang="en-US" altLang="zh-TW" dirty="0" err="1"/>
              <a:t>belongsto</a:t>
            </a:r>
            <a:r>
              <a:rPr lang="en-US" altLang="zh-TW" dirty="0"/>
              <a:t>(B, music).</a:t>
            </a:r>
          </a:p>
          <a:p>
            <a:r>
              <a:rPr lang="en-US" altLang="zh-TW" dirty="0"/>
              <a:t>(3</a:t>
            </a:r>
            <a:r>
              <a:rPr lang="en-US" altLang="zh-TW" dirty="0" smtClean="0"/>
              <a:t>) ?- </a:t>
            </a:r>
            <a:r>
              <a:rPr lang="en-US" altLang="zh-TW" dirty="0"/>
              <a:t>group(C).</a:t>
            </a:r>
          </a:p>
        </p:txBody>
      </p:sp>
      <p:sp>
        <p:nvSpPr>
          <p:cNvPr id="15" name="矩形 14"/>
          <p:cNvSpPr/>
          <p:nvPr/>
        </p:nvSpPr>
        <p:spPr>
          <a:xfrm>
            <a:off x="4608004" y="529810"/>
            <a:ext cx="28472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/>
              <a:t>(</a:t>
            </a:r>
            <a:r>
              <a:rPr lang="en-US" altLang="zh-TW" dirty="0" err="1"/>
              <a:t>i</a:t>
            </a:r>
            <a:r>
              <a:rPr lang="en-US" altLang="zh-TW" dirty="0"/>
              <a:t>) </a:t>
            </a:r>
            <a:r>
              <a:rPr lang="zh-TW" altLang="zh-TW" dirty="0"/>
              <a:t>下列查詢的結果是什麼</a:t>
            </a:r>
            <a:r>
              <a:rPr lang="en-US" altLang="zh-TW" dirty="0"/>
              <a:t>?</a:t>
            </a:r>
            <a:endParaRPr lang="zh-TW" altLang="zh-TW" dirty="0"/>
          </a:p>
        </p:txBody>
      </p:sp>
      <p:sp>
        <p:nvSpPr>
          <p:cNvPr id="16" name="矩形 15"/>
          <p:cNvSpPr/>
          <p:nvPr/>
        </p:nvSpPr>
        <p:spPr>
          <a:xfrm>
            <a:off x="4608004" y="1974325"/>
            <a:ext cx="42895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(ii) </a:t>
            </a:r>
            <a:r>
              <a:rPr lang="zh-TW" altLang="zh-TW" dirty="0"/>
              <a:t>寫出尋找</a:t>
            </a:r>
            <a:r>
              <a:rPr lang="zh-TW" altLang="zh-TW" b="1" u="sng" dirty="0">
                <a:solidFill>
                  <a:srgbClr val="FF0000"/>
                </a:solidFill>
              </a:rPr>
              <a:t>美術</a:t>
            </a:r>
            <a:r>
              <a:rPr lang="zh-TW" altLang="zh-TW" u="sng" dirty="0"/>
              <a:t>學會</a:t>
            </a:r>
            <a:r>
              <a:rPr lang="zh-TW" altLang="zh-TW" dirty="0"/>
              <a:t>所屬組織的查詢</a:t>
            </a:r>
            <a:r>
              <a:rPr lang="zh-TW" altLang="zh-TW" dirty="0" smtClean="0"/>
              <a:t>。</a:t>
            </a:r>
            <a:r>
              <a:rPr lang="en-US" altLang="zh-TW" dirty="0"/>
              <a:t> </a:t>
            </a:r>
            <a:endParaRPr lang="zh-TW" altLang="zh-TW" dirty="0"/>
          </a:p>
        </p:txBody>
      </p:sp>
      <p:sp>
        <p:nvSpPr>
          <p:cNvPr id="17" name="矩形 16"/>
          <p:cNvSpPr/>
          <p:nvPr/>
        </p:nvSpPr>
        <p:spPr>
          <a:xfrm>
            <a:off x="1440590" y="2483604"/>
            <a:ext cx="66365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(iii) </a:t>
            </a:r>
            <a:r>
              <a:rPr lang="zh-TW" altLang="zh-TW" dirty="0"/>
              <a:t>與</a:t>
            </a:r>
            <a:r>
              <a:rPr lang="zh-TW" altLang="zh-TW" b="1" dirty="0">
                <a:solidFill>
                  <a:srgbClr val="FF0000"/>
                </a:solidFill>
              </a:rPr>
              <a:t>過程</a:t>
            </a:r>
            <a:r>
              <a:rPr lang="zh-TW" altLang="zh-TW" dirty="0"/>
              <a:t>語言</a:t>
            </a:r>
            <a:r>
              <a:rPr lang="en-US" altLang="zh-TW" dirty="0"/>
              <a:t>(C)</a:t>
            </a:r>
            <a:r>
              <a:rPr lang="zh-TW" altLang="zh-TW" dirty="0"/>
              <a:t>比較</a:t>
            </a:r>
            <a:r>
              <a:rPr lang="zh-TW" altLang="zh-TW" dirty="0" smtClean="0"/>
              <a:t>，使用</a:t>
            </a:r>
            <a:r>
              <a:rPr lang="zh-TW" altLang="zh-TW" b="1" dirty="0">
                <a:solidFill>
                  <a:srgbClr val="FF0000"/>
                </a:solidFill>
              </a:rPr>
              <a:t>邏輯</a:t>
            </a:r>
            <a:r>
              <a:rPr lang="zh-TW" altLang="zh-TW" dirty="0"/>
              <a:t>語言</a:t>
            </a:r>
            <a:r>
              <a:rPr lang="en-US" altLang="zh-TW" dirty="0"/>
              <a:t>(</a:t>
            </a:r>
            <a:r>
              <a:rPr lang="en-US" altLang="zh-TW" dirty="0" err="1"/>
              <a:t>prolog,lisp</a:t>
            </a:r>
            <a:r>
              <a:rPr lang="en-US" altLang="zh-TW" dirty="0"/>
              <a:t>)</a:t>
            </a:r>
            <a:r>
              <a:rPr lang="zh-TW" altLang="zh-TW" dirty="0"/>
              <a:t>有什麼好處</a:t>
            </a:r>
            <a:r>
              <a:rPr lang="en-US" altLang="zh-TW" dirty="0"/>
              <a:t>?</a:t>
            </a:r>
            <a:endParaRPr lang="zh-TW" altLang="zh-TW" dirty="0"/>
          </a:p>
        </p:txBody>
      </p:sp>
      <p:sp>
        <p:nvSpPr>
          <p:cNvPr id="18" name="矩形 17"/>
          <p:cNvSpPr/>
          <p:nvPr/>
        </p:nvSpPr>
        <p:spPr>
          <a:xfrm>
            <a:off x="619160" y="3027432"/>
            <a:ext cx="738962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/>
              <a:t>Prolog Tutorial</a:t>
            </a:r>
          </a:p>
          <a:p>
            <a:r>
              <a:rPr lang="en-US" altLang="zh-TW" dirty="0"/>
              <a:t>	</a:t>
            </a:r>
            <a:r>
              <a:rPr lang="en-US" altLang="zh-TW" dirty="0" smtClean="0">
                <a:hlinkClick r:id="rId3"/>
              </a:rPr>
              <a:t>http</a:t>
            </a:r>
            <a:r>
              <a:rPr lang="en-US" altLang="zh-TW" dirty="0">
                <a:hlinkClick r:id="rId3"/>
              </a:rPr>
              <a:t>://www.cpp.edu</a:t>
            </a:r>
            <a:r>
              <a:rPr lang="en-US" altLang="zh-TW" dirty="0" smtClean="0">
                <a:hlinkClick r:id="rId3"/>
              </a:rPr>
              <a:t>/~jrfisher/www/prolog_tutorial/contents.html</a:t>
            </a:r>
            <a:endParaRPr lang="en-US" altLang="zh-TW" dirty="0" smtClean="0"/>
          </a:p>
          <a:p>
            <a:r>
              <a:rPr lang="en-US" altLang="zh-TW" dirty="0"/>
              <a:t>Animal Identification</a:t>
            </a:r>
          </a:p>
          <a:p>
            <a:r>
              <a:rPr lang="en-US" altLang="zh-TW" dirty="0"/>
              <a:t>	</a:t>
            </a:r>
            <a:r>
              <a:rPr lang="en-US" altLang="zh-TW" dirty="0" smtClean="0">
                <a:hlinkClick r:id="rId4"/>
              </a:rPr>
              <a:t>http</a:t>
            </a:r>
            <a:r>
              <a:rPr lang="en-US" altLang="zh-TW" dirty="0">
                <a:hlinkClick r:id="rId4"/>
              </a:rPr>
              <a:t>://www.cpp.edu/~jrfisher/www/prolog_tutorial/2_17.html</a:t>
            </a:r>
            <a:endParaRPr lang="en-US" altLang="zh-TW" dirty="0"/>
          </a:p>
          <a:p>
            <a:r>
              <a:rPr lang="en-US" altLang="zh-TW" dirty="0"/>
              <a:t>Queens</a:t>
            </a:r>
          </a:p>
          <a:p>
            <a:r>
              <a:rPr lang="en-US" altLang="zh-TW" dirty="0"/>
              <a:t>	</a:t>
            </a:r>
            <a:r>
              <a:rPr lang="en-US" altLang="zh-TW" dirty="0" smtClean="0">
                <a:hlinkClick r:id="rId5"/>
              </a:rPr>
              <a:t>http</a:t>
            </a:r>
            <a:r>
              <a:rPr lang="en-US" altLang="zh-TW" dirty="0">
                <a:hlinkClick r:id="rId5"/>
              </a:rPr>
              <a:t>://www.cpp.edu/~jrfisher/www/prolog_tutorial/2_11.html</a:t>
            </a:r>
            <a:endParaRPr lang="zh-TW" altLang="en-US" dirty="0">
              <a:solidFill>
                <a:srgbClr val="FF0000"/>
              </a:solidFill>
            </a:endParaRPr>
          </a:p>
          <a:p>
            <a:r>
              <a:rPr lang="en-US" altLang="zh-TW" dirty="0" smtClean="0"/>
              <a:t>Blocks </a:t>
            </a:r>
            <a:r>
              <a:rPr lang="en-US" altLang="zh-TW" dirty="0"/>
              <a:t>World</a:t>
            </a:r>
          </a:p>
          <a:p>
            <a:r>
              <a:rPr lang="en-US" altLang="zh-TW" dirty="0"/>
              <a:t>	</a:t>
            </a:r>
            <a:r>
              <a:rPr lang="en-US" altLang="zh-TW" dirty="0" smtClean="0">
                <a:hlinkClick r:id="rId6"/>
              </a:rPr>
              <a:t>http</a:t>
            </a:r>
            <a:r>
              <a:rPr lang="en-US" altLang="zh-TW" dirty="0">
                <a:hlinkClick r:id="rId6"/>
              </a:rPr>
              <a:t>://www.cpp.edu</a:t>
            </a:r>
            <a:r>
              <a:rPr lang="en-US" altLang="zh-TW" dirty="0" smtClean="0">
                <a:hlinkClick r:id="rId6"/>
              </a:rPr>
              <a:t>/~jrfisher/www/prolog_tutorial/2_19.html</a:t>
            </a:r>
            <a:endParaRPr lang="en-US" altLang="zh-TW" dirty="0" smtClean="0"/>
          </a:p>
          <a:p>
            <a:r>
              <a:rPr lang="en-US" altLang="zh-TW" dirty="0" smtClean="0"/>
              <a:t> 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83" y="4869160"/>
            <a:ext cx="1562100" cy="1743075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2678706" y="5427592"/>
            <a:ext cx="14833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on(</a:t>
            </a:r>
            <a:r>
              <a:rPr lang="en-US" altLang="zh-TW" dirty="0" err="1"/>
              <a:t>a,b</a:t>
            </a:r>
            <a:r>
              <a:rPr lang="en-US" altLang="zh-TW" dirty="0"/>
              <a:t>).</a:t>
            </a:r>
          </a:p>
          <a:p>
            <a:r>
              <a:rPr lang="en-US" altLang="zh-TW" dirty="0"/>
              <a:t>on(</a:t>
            </a:r>
            <a:r>
              <a:rPr lang="en-US" altLang="zh-TW" dirty="0" err="1"/>
              <a:t>b,c</a:t>
            </a:r>
            <a:r>
              <a:rPr lang="en-US" altLang="zh-TW" dirty="0"/>
              <a:t>). </a:t>
            </a:r>
          </a:p>
          <a:p>
            <a:r>
              <a:rPr lang="en-US" altLang="zh-TW" dirty="0"/>
              <a:t>on(</a:t>
            </a:r>
            <a:r>
              <a:rPr lang="en-US" altLang="zh-TW" dirty="0" err="1"/>
              <a:t>c,table</a:t>
            </a:r>
            <a:r>
              <a:rPr lang="en-US" altLang="zh-TW" dirty="0"/>
              <a:t>).</a:t>
            </a:r>
            <a:endParaRPr lang="zh-HK" altLang="en-US" dirty="0"/>
          </a:p>
        </p:txBody>
      </p:sp>
      <p:pic>
        <p:nvPicPr>
          <p:cNvPr id="1028" name="Picture 4" descr="http://www.ablmcc.edu.hk/~scy/home/javascript/queen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8128" y="4203491"/>
            <a:ext cx="665667" cy="665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416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766</TotalTime>
  <Words>795</Words>
  <Application>Microsoft Office PowerPoint</Application>
  <PresentationFormat>如螢幕大小 (4:3)</PresentationFormat>
  <Paragraphs>326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5" baseType="lpstr">
      <vt:lpstr>新細明體</vt:lpstr>
      <vt:lpstr>Arial</vt:lpstr>
      <vt:lpstr>Calibri</vt:lpstr>
      <vt:lpstr>Symbol</vt:lpstr>
      <vt:lpstr>Times New Roman</vt:lpstr>
      <vt:lpstr>Verdana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cp:lastModifiedBy>ict2015</cp:lastModifiedBy>
  <cp:revision>135</cp:revision>
  <dcterms:modified xsi:type="dcterms:W3CDTF">2015-09-17T14:19:20Z</dcterms:modified>
</cp:coreProperties>
</file>