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3344</Words>
  <Application>Microsoft Office PowerPoint</Application>
  <PresentationFormat>如螢幕大小 (4:3)</PresentationFormat>
  <Paragraphs>685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6" baseType="lpstr">
      <vt:lpstr>新細明體</vt:lpstr>
      <vt:lpstr>Arial</vt:lpstr>
      <vt:lpstr>Calibri</vt:lpstr>
      <vt:lpstr>Calibri Light</vt:lpstr>
      <vt:lpstr>Consolas</vt:lpstr>
      <vt:lpstr>Courier New</vt:lpstr>
      <vt:lpstr>Times New Roman</vt:lpstr>
      <vt:lpstr>Verdana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Chi-yuen Szeto</dc:creator>
  <cp:lastModifiedBy>Chi-yuen Szeto</cp:lastModifiedBy>
  <cp:revision>121</cp:revision>
  <dcterms:created xsi:type="dcterms:W3CDTF">2020-12-09T10:44:10Z</dcterms:created>
  <dcterms:modified xsi:type="dcterms:W3CDTF">2020-12-13T14:49:59Z</dcterms:modified>
</cp:coreProperties>
</file>